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2" r:id="rId2"/>
  </p:sldMasterIdLst>
  <p:notesMasterIdLst>
    <p:notesMasterId r:id="rId9"/>
  </p:notesMasterIdLst>
  <p:sldIdLst>
    <p:sldId id="306" r:id="rId3"/>
    <p:sldId id="309" r:id="rId4"/>
    <p:sldId id="310" r:id="rId5"/>
    <p:sldId id="308" r:id="rId6"/>
    <p:sldId id="311" r:id="rId7"/>
    <p:sldId id="31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885" autoAdjust="0"/>
  </p:normalViewPr>
  <p:slideViewPr>
    <p:cSldViewPr snapToGrid="0">
      <p:cViewPr varScale="1">
        <p:scale>
          <a:sx n="77" d="100"/>
          <a:sy n="77" d="100"/>
        </p:scale>
        <p:origin x="9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DBA07-090D-41B3-A6F3-B78901011EAC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B07F0-4DDE-46E4-8D4E-068B4B4043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9261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638BBA-8C1E-4E79-B13F-58D9400DB25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162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638BBA-8C1E-4E79-B13F-58D9400DB25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945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E0B912-687E-6C08-ADE4-F0FC2F142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D5B2DF4-AF0F-59FB-AA01-9B399BB6B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A282D1-AD51-88C5-B20E-0A05EC4D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B4B0-D31C-4ED2-A068-32D0C3E97389}" type="datetimeFigureOut">
              <a:rPr lang="cs-CZ" smtClean="0"/>
              <a:t>08.11.2024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C5079F-D666-3226-E6E3-6437C9A33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4CF556-170E-B0B8-C665-6ACB9916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3AFF-AC6C-4A7B-9EC5-3922DDB6E6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423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1BC314-9E86-FA0F-835A-05E226FBD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58240E6-0203-1B90-EB38-DE15AF28D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31BFF8-5022-D4F4-D4B7-271B0F74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B4B0-D31C-4ED2-A068-32D0C3E97389}" type="datetimeFigureOut">
              <a:rPr lang="cs-CZ" smtClean="0"/>
              <a:t>08.11.2024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9EFC43-448E-E921-3992-61B2C96A6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ACA686-048C-29F0-635A-29E15DD3C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3AFF-AC6C-4A7B-9EC5-3922DDB6E6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523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7A4680E-629F-3E49-F285-A330B0968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2C88F89-F9A2-3C4A-CBD1-AB25E298E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0EB558-6588-9FFB-DD6A-883B0BCD9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B4B0-D31C-4ED2-A068-32D0C3E97389}" type="datetimeFigureOut">
              <a:rPr lang="cs-CZ" smtClean="0"/>
              <a:t>08.11.2024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CA4E81-B027-7C05-F4AC-A258A0A03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AA9232-4E8A-9F42-2D99-AE868BD3D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3AFF-AC6C-4A7B-9EC5-3922DDB6E6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2529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392463"/>
            <a:ext cx="5988723" cy="2106704"/>
          </a:xfrm>
        </p:spPr>
        <p:txBody>
          <a:bodyPr anchor="t" anchorCtr="0">
            <a:norm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97972" y="4392463"/>
            <a:ext cx="3838354" cy="2106703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7605347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1017588" y="6042025"/>
            <a:ext cx="2468562" cy="466725"/>
            <a:chOff x="641" y="3806"/>
            <a:chExt cx="1555" cy="29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641" y="3806"/>
              <a:ext cx="1555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641" y="3806"/>
              <a:ext cx="520" cy="294"/>
            </a:xfrm>
            <a:custGeom>
              <a:avLst/>
              <a:gdLst>
                <a:gd name="T0" fmla="*/ 4019 w 5725"/>
                <a:gd name="T1" fmla="*/ 308 h 3234"/>
                <a:gd name="T2" fmla="*/ 4038 w 5725"/>
                <a:gd name="T3" fmla="*/ 147 h 3234"/>
                <a:gd name="T4" fmla="*/ 4150 w 5725"/>
                <a:gd name="T5" fmla="*/ 30 h 3234"/>
                <a:gd name="T6" fmla="*/ 4310 w 5725"/>
                <a:gd name="T7" fmla="*/ 2 h 3234"/>
                <a:gd name="T8" fmla="*/ 4454 w 5725"/>
                <a:gd name="T9" fmla="*/ 76 h 3234"/>
                <a:gd name="T10" fmla="*/ 4526 w 5725"/>
                <a:gd name="T11" fmla="*/ 219 h 3234"/>
                <a:gd name="T12" fmla="*/ 4500 w 5725"/>
                <a:gd name="T13" fmla="*/ 379 h 3234"/>
                <a:gd name="T14" fmla="*/ 4381 w 5725"/>
                <a:gd name="T15" fmla="*/ 490 h 3234"/>
                <a:gd name="T16" fmla="*/ 4220 w 5725"/>
                <a:gd name="T17" fmla="*/ 510 h 3234"/>
                <a:gd name="T18" fmla="*/ 3787 w 5725"/>
                <a:gd name="T19" fmla="*/ 631 h 3234"/>
                <a:gd name="T20" fmla="*/ 4530 w 5725"/>
                <a:gd name="T21" fmla="*/ 669 h 3234"/>
                <a:gd name="T22" fmla="*/ 4582 w 5725"/>
                <a:gd name="T23" fmla="*/ 2046 h 3234"/>
                <a:gd name="T24" fmla="*/ 4647 w 5725"/>
                <a:gd name="T25" fmla="*/ 2184 h 3234"/>
                <a:gd name="T26" fmla="*/ 4864 w 5725"/>
                <a:gd name="T27" fmla="*/ 2249 h 3234"/>
                <a:gd name="T28" fmla="*/ 3948 w 5725"/>
                <a:gd name="T29" fmla="*/ 2216 h 3234"/>
                <a:gd name="T30" fmla="*/ 4039 w 5725"/>
                <a:gd name="T31" fmla="*/ 2108 h 3234"/>
                <a:gd name="T32" fmla="*/ 4045 w 5725"/>
                <a:gd name="T33" fmla="*/ 828 h 3234"/>
                <a:gd name="T34" fmla="*/ 3967 w 5725"/>
                <a:gd name="T35" fmla="*/ 709 h 3234"/>
                <a:gd name="T36" fmla="*/ 3787 w 5725"/>
                <a:gd name="T37" fmla="*/ 631 h 3234"/>
                <a:gd name="T38" fmla="*/ 2649 w 5725"/>
                <a:gd name="T39" fmla="*/ 683 h 3234"/>
                <a:gd name="T40" fmla="*/ 2822 w 5725"/>
                <a:gd name="T41" fmla="*/ 650 h 3234"/>
                <a:gd name="T42" fmla="*/ 3184 w 5725"/>
                <a:gd name="T43" fmla="*/ 628 h 3234"/>
                <a:gd name="T44" fmla="*/ 3621 w 5725"/>
                <a:gd name="T45" fmla="*/ 853 h 3234"/>
                <a:gd name="T46" fmla="*/ 3761 w 5725"/>
                <a:gd name="T47" fmla="*/ 1068 h 3234"/>
                <a:gd name="T48" fmla="*/ 3824 w 5725"/>
                <a:gd name="T49" fmla="*/ 1602 h 3234"/>
                <a:gd name="T50" fmla="*/ 3685 w 5725"/>
                <a:gd name="T51" fmla="*/ 1988 h 3234"/>
                <a:gd name="T52" fmla="*/ 3383 w 5725"/>
                <a:gd name="T53" fmla="*/ 2231 h 3234"/>
                <a:gd name="T54" fmla="*/ 2925 w 5725"/>
                <a:gd name="T55" fmla="*/ 2295 h 3234"/>
                <a:gd name="T56" fmla="*/ 2687 w 5725"/>
                <a:gd name="T57" fmla="*/ 3025 h 3234"/>
                <a:gd name="T58" fmla="*/ 2728 w 5725"/>
                <a:gd name="T59" fmla="*/ 3152 h 3234"/>
                <a:gd name="T60" fmla="*/ 2941 w 5725"/>
                <a:gd name="T61" fmla="*/ 3201 h 3234"/>
                <a:gd name="T62" fmla="*/ 2114 w 5725"/>
                <a:gd name="T63" fmla="*/ 3169 h 3234"/>
                <a:gd name="T64" fmla="*/ 2176 w 5725"/>
                <a:gd name="T65" fmla="*/ 3063 h 3234"/>
                <a:gd name="T66" fmla="*/ 2148 w 5725"/>
                <a:gd name="T67" fmla="*/ 759 h 3234"/>
                <a:gd name="T68" fmla="*/ 2034 w 5725"/>
                <a:gd name="T69" fmla="*/ 677 h 3234"/>
                <a:gd name="T70" fmla="*/ 3309 w 5725"/>
                <a:gd name="T71" fmla="*/ 959 h 3234"/>
                <a:gd name="T72" fmla="*/ 3193 w 5725"/>
                <a:gd name="T73" fmla="*/ 704 h 3234"/>
                <a:gd name="T74" fmla="*/ 2923 w 5725"/>
                <a:gd name="T75" fmla="*/ 654 h 3234"/>
                <a:gd name="T76" fmla="*/ 2682 w 5725"/>
                <a:gd name="T77" fmla="*/ 791 h 3234"/>
                <a:gd name="T78" fmla="*/ 2688 w 5725"/>
                <a:gd name="T79" fmla="*/ 1675 h 3234"/>
                <a:gd name="T80" fmla="*/ 2824 w 5725"/>
                <a:gd name="T81" fmla="*/ 2233 h 3234"/>
                <a:gd name="T82" fmla="*/ 3100 w 5725"/>
                <a:gd name="T83" fmla="*/ 2257 h 3234"/>
                <a:gd name="T84" fmla="*/ 3290 w 5725"/>
                <a:gd name="T85" fmla="*/ 2073 h 3234"/>
                <a:gd name="T86" fmla="*/ 715 w 5725"/>
                <a:gd name="T87" fmla="*/ 2020 h 3234"/>
                <a:gd name="T88" fmla="*/ 771 w 5725"/>
                <a:gd name="T89" fmla="*/ 2184 h 3234"/>
                <a:gd name="T90" fmla="*/ 910 w 5725"/>
                <a:gd name="T91" fmla="*/ 2246 h 3234"/>
                <a:gd name="T92" fmla="*/ 141 w 5725"/>
                <a:gd name="T93" fmla="*/ 2194 h 3234"/>
                <a:gd name="T94" fmla="*/ 206 w 5725"/>
                <a:gd name="T95" fmla="*/ 895 h 3234"/>
                <a:gd name="T96" fmla="*/ 107 w 5725"/>
                <a:gd name="T97" fmla="*/ 698 h 3234"/>
                <a:gd name="T98" fmla="*/ 653 w 5725"/>
                <a:gd name="T99" fmla="*/ 657 h 3234"/>
                <a:gd name="T100" fmla="*/ 767 w 5725"/>
                <a:gd name="T101" fmla="*/ 694 h 3234"/>
                <a:gd name="T102" fmla="*/ 1033 w 5725"/>
                <a:gd name="T103" fmla="*/ 615 h 3234"/>
                <a:gd name="T104" fmla="*/ 1568 w 5725"/>
                <a:gd name="T105" fmla="*/ 715 h 3234"/>
                <a:gd name="T106" fmla="*/ 1830 w 5725"/>
                <a:gd name="T107" fmla="*/ 1016 h 3234"/>
                <a:gd name="T108" fmla="*/ 1889 w 5725"/>
                <a:gd name="T109" fmla="*/ 2151 h 3234"/>
                <a:gd name="T110" fmla="*/ 2044 w 5725"/>
                <a:gd name="T111" fmla="*/ 2246 h 3234"/>
                <a:gd name="T112" fmla="*/ 1241 w 5725"/>
                <a:gd name="T113" fmla="*/ 2221 h 3234"/>
                <a:gd name="T114" fmla="*/ 1335 w 5725"/>
                <a:gd name="T115" fmla="*/ 2120 h 3234"/>
                <a:gd name="T116" fmla="*/ 1340 w 5725"/>
                <a:gd name="T117" fmla="*/ 1049 h 3234"/>
                <a:gd name="T118" fmla="*/ 1239 w 5725"/>
                <a:gd name="T119" fmla="*/ 749 h 3234"/>
                <a:gd name="T120" fmla="*/ 1033 w 5725"/>
                <a:gd name="T121" fmla="*/ 648 h 3234"/>
                <a:gd name="T122" fmla="*/ 769 w 5725"/>
                <a:gd name="T123" fmla="*/ 729 h 3234"/>
                <a:gd name="T124" fmla="*/ 5725 w 5725"/>
                <a:gd name="T125" fmla="*/ 3234 h 3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25" h="3234">
                  <a:moveTo>
                    <a:pt x="4089" y="439"/>
                  </a:moveTo>
                  <a:lnTo>
                    <a:pt x="4080" y="430"/>
                  </a:lnTo>
                  <a:lnTo>
                    <a:pt x="4071" y="420"/>
                  </a:lnTo>
                  <a:lnTo>
                    <a:pt x="4064" y="409"/>
                  </a:lnTo>
                  <a:lnTo>
                    <a:pt x="4056" y="400"/>
                  </a:lnTo>
                  <a:lnTo>
                    <a:pt x="4050" y="389"/>
                  </a:lnTo>
                  <a:lnTo>
                    <a:pt x="4043" y="379"/>
                  </a:lnTo>
                  <a:lnTo>
                    <a:pt x="4038" y="367"/>
                  </a:lnTo>
                  <a:lnTo>
                    <a:pt x="4033" y="356"/>
                  </a:lnTo>
                  <a:lnTo>
                    <a:pt x="4028" y="344"/>
                  </a:lnTo>
                  <a:lnTo>
                    <a:pt x="4024" y="333"/>
                  </a:lnTo>
                  <a:lnTo>
                    <a:pt x="4021" y="321"/>
                  </a:lnTo>
                  <a:lnTo>
                    <a:pt x="4019" y="308"/>
                  </a:lnTo>
                  <a:lnTo>
                    <a:pt x="4016" y="296"/>
                  </a:lnTo>
                  <a:lnTo>
                    <a:pt x="4014" y="284"/>
                  </a:lnTo>
                  <a:lnTo>
                    <a:pt x="4014" y="271"/>
                  </a:lnTo>
                  <a:lnTo>
                    <a:pt x="4013" y="257"/>
                  </a:lnTo>
                  <a:lnTo>
                    <a:pt x="4014" y="244"/>
                  </a:lnTo>
                  <a:lnTo>
                    <a:pt x="4014" y="231"/>
                  </a:lnTo>
                  <a:lnTo>
                    <a:pt x="4016" y="219"/>
                  </a:lnTo>
                  <a:lnTo>
                    <a:pt x="4019" y="206"/>
                  </a:lnTo>
                  <a:lnTo>
                    <a:pt x="4021" y="194"/>
                  </a:lnTo>
                  <a:lnTo>
                    <a:pt x="4024" y="181"/>
                  </a:lnTo>
                  <a:lnTo>
                    <a:pt x="4028" y="170"/>
                  </a:lnTo>
                  <a:lnTo>
                    <a:pt x="4033" y="159"/>
                  </a:lnTo>
                  <a:lnTo>
                    <a:pt x="4038" y="147"/>
                  </a:lnTo>
                  <a:lnTo>
                    <a:pt x="4043" y="136"/>
                  </a:lnTo>
                  <a:lnTo>
                    <a:pt x="4050" y="126"/>
                  </a:lnTo>
                  <a:lnTo>
                    <a:pt x="4056" y="115"/>
                  </a:lnTo>
                  <a:lnTo>
                    <a:pt x="4064" y="104"/>
                  </a:lnTo>
                  <a:lnTo>
                    <a:pt x="4071" y="95"/>
                  </a:lnTo>
                  <a:lnTo>
                    <a:pt x="4080" y="85"/>
                  </a:lnTo>
                  <a:lnTo>
                    <a:pt x="4089" y="76"/>
                  </a:lnTo>
                  <a:lnTo>
                    <a:pt x="4099" y="66"/>
                  </a:lnTo>
                  <a:lnTo>
                    <a:pt x="4108" y="58"/>
                  </a:lnTo>
                  <a:lnTo>
                    <a:pt x="4118" y="50"/>
                  </a:lnTo>
                  <a:lnTo>
                    <a:pt x="4129" y="43"/>
                  </a:lnTo>
                  <a:lnTo>
                    <a:pt x="4139" y="35"/>
                  </a:lnTo>
                  <a:lnTo>
                    <a:pt x="4150" y="30"/>
                  </a:lnTo>
                  <a:lnTo>
                    <a:pt x="4161" y="23"/>
                  </a:lnTo>
                  <a:lnTo>
                    <a:pt x="4173" y="19"/>
                  </a:lnTo>
                  <a:lnTo>
                    <a:pt x="4184" y="14"/>
                  </a:lnTo>
                  <a:lnTo>
                    <a:pt x="4196" y="11"/>
                  </a:lnTo>
                  <a:lnTo>
                    <a:pt x="4208" y="7"/>
                  </a:lnTo>
                  <a:lnTo>
                    <a:pt x="4220" y="4"/>
                  </a:lnTo>
                  <a:lnTo>
                    <a:pt x="4232" y="2"/>
                  </a:lnTo>
                  <a:lnTo>
                    <a:pt x="4245" y="1"/>
                  </a:lnTo>
                  <a:lnTo>
                    <a:pt x="4258" y="0"/>
                  </a:lnTo>
                  <a:lnTo>
                    <a:pt x="4271" y="0"/>
                  </a:lnTo>
                  <a:lnTo>
                    <a:pt x="4285" y="0"/>
                  </a:lnTo>
                  <a:lnTo>
                    <a:pt x="4298" y="1"/>
                  </a:lnTo>
                  <a:lnTo>
                    <a:pt x="4310" y="2"/>
                  </a:lnTo>
                  <a:lnTo>
                    <a:pt x="4322" y="4"/>
                  </a:lnTo>
                  <a:lnTo>
                    <a:pt x="4335" y="7"/>
                  </a:lnTo>
                  <a:lnTo>
                    <a:pt x="4347" y="11"/>
                  </a:lnTo>
                  <a:lnTo>
                    <a:pt x="4359" y="14"/>
                  </a:lnTo>
                  <a:lnTo>
                    <a:pt x="4370" y="19"/>
                  </a:lnTo>
                  <a:lnTo>
                    <a:pt x="4381" y="23"/>
                  </a:lnTo>
                  <a:lnTo>
                    <a:pt x="4393" y="30"/>
                  </a:lnTo>
                  <a:lnTo>
                    <a:pt x="4403" y="35"/>
                  </a:lnTo>
                  <a:lnTo>
                    <a:pt x="4414" y="43"/>
                  </a:lnTo>
                  <a:lnTo>
                    <a:pt x="4424" y="50"/>
                  </a:lnTo>
                  <a:lnTo>
                    <a:pt x="4434" y="58"/>
                  </a:lnTo>
                  <a:lnTo>
                    <a:pt x="4444" y="66"/>
                  </a:lnTo>
                  <a:lnTo>
                    <a:pt x="4454" y="76"/>
                  </a:lnTo>
                  <a:lnTo>
                    <a:pt x="4462" y="85"/>
                  </a:lnTo>
                  <a:lnTo>
                    <a:pt x="4471" y="95"/>
                  </a:lnTo>
                  <a:lnTo>
                    <a:pt x="4479" y="104"/>
                  </a:lnTo>
                  <a:lnTo>
                    <a:pt x="4487" y="115"/>
                  </a:lnTo>
                  <a:lnTo>
                    <a:pt x="4493" y="126"/>
                  </a:lnTo>
                  <a:lnTo>
                    <a:pt x="4500" y="136"/>
                  </a:lnTo>
                  <a:lnTo>
                    <a:pt x="4505" y="147"/>
                  </a:lnTo>
                  <a:lnTo>
                    <a:pt x="4510" y="159"/>
                  </a:lnTo>
                  <a:lnTo>
                    <a:pt x="4515" y="170"/>
                  </a:lnTo>
                  <a:lnTo>
                    <a:pt x="4519" y="181"/>
                  </a:lnTo>
                  <a:lnTo>
                    <a:pt x="4522" y="194"/>
                  </a:lnTo>
                  <a:lnTo>
                    <a:pt x="4524" y="206"/>
                  </a:lnTo>
                  <a:lnTo>
                    <a:pt x="4526" y="219"/>
                  </a:lnTo>
                  <a:lnTo>
                    <a:pt x="4527" y="231"/>
                  </a:lnTo>
                  <a:lnTo>
                    <a:pt x="4529" y="244"/>
                  </a:lnTo>
                  <a:lnTo>
                    <a:pt x="4529" y="257"/>
                  </a:lnTo>
                  <a:lnTo>
                    <a:pt x="4529" y="271"/>
                  </a:lnTo>
                  <a:lnTo>
                    <a:pt x="4527" y="284"/>
                  </a:lnTo>
                  <a:lnTo>
                    <a:pt x="4526" y="296"/>
                  </a:lnTo>
                  <a:lnTo>
                    <a:pt x="4524" y="308"/>
                  </a:lnTo>
                  <a:lnTo>
                    <a:pt x="4522" y="321"/>
                  </a:lnTo>
                  <a:lnTo>
                    <a:pt x="4519" y="333"/>
                  </a:lnTo>
                  <a:lnTo>
                    <a:pt x="4515" y="344"/>
                  </a:lnTo>
                  <a:lnTo>
                    <a:pt x="4510" y="356"/>
                  </a:lnTo>
                  <a:lnTo>
                    <a:pt x="4505" y="367"/>
                  </a:lnTo>
                  <a:lnTo>
                    <a:pt x="4500" y="379"/>
                  </a:lnTo>
                  <a:lnTo>
                    <a:pt x="4493" y="389"/>
                  </a:lnTo>
                  <a:lnTo>
                    <a:pt x="4487" y="400"/>
                  </a:lnTo>
                  <a:lnTo>
                    <a:pt x="4479" y="409"/>
                  </a:lnTo>
                  <a:lnTo>
                    <a:pt x="4471" y="420"/>
                  </a:lnTo>
                  <a:lnTo>
                    <a:pt x="4462" y="430"/>
                  </a:lnTo>
                  <a:lnTo>
                    <a:pt x="4454" y="439"/>
                  </a:lnTo>
                  <a:lnTo>
                    <a:pt x="4444" y="448"/>
                  </a:lnTo>
                  <a:lnTo>
                    <a:pt x="4434" y="456"/>
                  </a:lnTo>
                  <a:lnTo>
                    <a:pt x="4424" y="465"/>
                  </a:lnTo>
                  <a:lnTo>
                    <a:pt x="4414" y="472"/>
                  </a:lnTo>
                  <a:lnTo>
                    <a:pt x="4403" y="479"/>
                  </a:lnTo>
                  <a:lnTo>
                    <a:pt x="4393" y="485"/>
                  </a:lnTo>
                  <a:lnTo>
                    <a:pt x="4381" y="490"/>
                  </a:lnTo>
                  <a:lnTo>
                    <a:pt x="4370" y="496"/>
                  </a:lnTo>
                  <a:lnTo>
                    <a:pt x="4359" y="500"/>
                  </a:lnTo>
                  <a:lnTo>
                    <a:pt x="4347" y="504"/>
                  </a:lnTo>
                  <a:lnTo>
                    <a:pt x="4335" y="508"/>
                  </a:lnTo>
                  <a:lnTo>
                    <a:pt x="4322" y="510"/>
                  </a:lnTo>
                  <a:lnTo>
                    <a:pt x="4310" y="512"/>
                  </a:lnTo>
                  <a:lnTo>
                    <a:pt x="4298" y="513"/>
                  </a:lnTo>
                  <a:lnTo>
                    <a:pt x="4285" y="514"/>
                  </a:lnTo>
                  <a:lnTo>
                    <a:pt x="4271" y="515"/>
                  </a:lnTo>
                  <a:lnTo>
                    <a:pt x="4258" y="514"/>
                  </a:lnTo>
                  <a:lnTo>
                    <a:pt x="4245" y="513"/>
                  </a:lnTo>
                  <a:lnTo>
                    <a:pt x="4232" y="512"/>
                  </a:lnTo>
                  <a:lnTo>
                    <a:pt x="4220" y="510"/>
                  </a:lnTo>
                  <a:lnTo>
                    <a:pt x="4208" y="508"/>
                  </a:lnTo>
                  <a:lnTo>
                    <a:pt x="4196" y="504"/>
                  </a:lnTo>
                  <a:lnTo>
                    <a:pt x="4184" y="500"/>
                  </a:lnTo>
                  <a:lnTo>
                    <a:pt x="4173" y="496"/>
                  </a:lnTo>
                  <a:lnTo>
                    <a:pt x="4161" y="490"/>
                  </a:lnTo>
                  <a:lnTo>
                    <a:pt x="4150" y="485"/>
                  </a:lnTo>
                  <a:lnTo>
                    <a:pt x="4139" y="479"/>
                  </a:lnTo>
                  <a:lnTo>
                    <a:pt x="4129" y="472"/>
                  </a:lnTo>
                  <a:lnTo>
                    <a:pt x="4118" y="465"/>
                  </a:lnTo>
                  <a:lnTo>
                    <a:pt x="4108" y="456"/>
                  </a:lnTo>
                  <a:lnTo>
                    <a:pt x="4099" y="448"/>
                  </a:lnTo>
                  <a:lnTo>
                    <a:pt x="4089" y="439"/>
                  </a:lnTo>
                  <a:close/>
                  <a:moveTo>
                    <a:pt x="3787" y="631"/>
                  </a:moveTo>
                  <a:lnTo>
                    <a:pt x="4448" y="631"/>
                  </a:lnTo>
                  <a:lnTo>
                    <a:pt x="4457" y="632"/>
                  </a:lnTo>
                  <a:lnTo>
                    <a:pt x="4464" y="632"/>
                  </a:lnTo>
                  <a:lnTo>
                    <a:pt x="4473" y="634"/>
                  </a:lnTo>
                  <a:lnTo>
                    <a:pt x="4479" y="635"/>
                  </a:lnTo>
                  <a:lnTo>
                    <a:pt x="4487" y="638"/>
                  </a:lnTo>
                  <a:lnTo>
                    <a:pt x="4493" y="641"/>
                  </a:lnTo>
                  <a:lnTo>
                    <a:pt x="4501" y="644"/>
                  </a:lnTo>
                  <a:lnTo>
                    <a:pt x="4507" y="648"/>
                  </a:lnTo>
                  <a:lnTo>
                    <a:pt x="4513" y="653"/>
                  </a:lnTo>
                  <a:lnTo>
                    <a:pt x="4519" y="658"/>
                  </a:lnTo>
                  <a:lnTo>
                    <a:pt x="4524" y="663"/>
                  </a:lnTo>
                  <a:lnTo>
                    <a:pt x="4530" y="669"/>
                  </a:lnTo>
                  <a:lnTo>
                    <a:pt x="4539" y="682"/>
                  </a:lnTo>
                  <a:lnTo>
                    <a:pt x="4548" y="697"/>
                  </a:lnTo>
                  <a:lnTo>
                    <a:pt x="4556" y="715"/>
                  </a:lnTo>
                  <a:lnTo>
                    <a:pt x="4563" y="735"/>
                  </a:lnTo>
                  <a:lnTo>
                    <a:pt x="4568" y="756"/>
                  </a:lnTo>
                  <a:lnTo>
                    <a:pt x="4573" y="779"/>
                  </a:lnTo>
                  <a:lnTo>
                    <a:pt x="4577" y="805"/>
                  </a:lnTo>
                  <a:lnTo>
                    <a:pt x="4579" y="833"/>
                  </a:lnTo>
                  <a:lnTo>
                    <a:pt x="4581" y="863"/>
                  </a:lnTo>
                  <a:lnTo>
                    <a:pt x="4581" y="895"/>
                  </a:lnTo>
                  <a:lnTo>
                    <a:pt x="4581" y="2018"/>
                  </a:lnTo>
                  <a:lnTo>
                    <a:pt x="4582" y="2033"/>
                  </a:lnTo>
                  <a:lnTo>
                    <a:pt x="4582" y="2046"/>
                  </a:lnTo>
                  <a:lnTo>
                    <a:pt x="4584" y="2060"/>
                  </a:lnTo>
                  <a:lnTo>
                    <a:pt x="4586" y="2073"/>
                  </a:lnTo>
                  <a:lnTo>
                    <a:pt x="4588" y="2085"/>
                  </a:lnTo>
                  <a:lnTo>
                    <a:pt x="4593" y="2096"/>
                  </a:lnTo>
                  <a:lnTo>
                    <a:pt x="4596" y="2108"/>
                  </a:lnTo>
                  <a:lnTo>
                    <a:pt x="4600" y="2119"/>
                  </a:lnTo>
                  <a:lnTo>
                    <a:pt x="4606" y="2129"/>
                  </a:lnTo>
                  <a:lnTo>
                    <a:pt x="4611" y="2140"/>
                  </a:lnTo>
                  <a:lnTo>
                    <a:pt x="4617" y="2150"/>
                  </a:lnTo>
                  <a:lnTo>
                    <a:pt x="4624" y="2158"/>
                  </a:lnTo>
                  <a:lnTo>
                    <a:pt x="4631" y="2168"/>
                  </a:lnTo>
                  <a:lnTo>
                    <a:pt x="4639" y="2175"/>
                  </a:lnTo>
                  <a:lnTo>
                    <a:pt x="4647" y="2184"/>
                  </a:lnTo>
                  <a:lnTo>
                    <a:pt x="4657" y="2191"/>
                  </a:lnTo>
                  <a:lnTo>
                    <a:pt x="4665" y="2198"/>
                  </a:lnTo>
                  <a:lnTo>
                    <a:pt x="4676" y="2204"/>
                  </a:lnTo>
                  <a:lnTo>
                    <a:pt x="4686" y="2210"/>
                  </a:lnTo>
                  <a:lnTo>
                    <a:pt x="4696" y="2216"/>
                  </a:lnTo>
                  <a:lnTo>
                    <a:pt x="4708" y="2221"/>
                  </a:lnTo>
                  <a:lnTo>
                    <a:pt x="4720" y="2226"/>
                  </a:lnTo>
                  <a:lnTo>
                    <a:pt x="4733" y="2231"/>
                  </a:lnTo>
                  <a:lnTo>
                    <a:pt x="4746" y="2234"/>
                  </a:lnTo>
                  <a:lnTo>
                    <a:pt x="4772" y="2240"/>
                  </a:lnTo>
                  <a:lnTo>
                    <a:pt x="4801" y="2245"/>
                  </a:lnTo>
                  <a:lnTo>
                    <a:pt x="4831" y="2248"/>
                  </a:lnTo>
                  <a:lnTo>
                    <a:pt x="4864" y="2249"/>
                  </a:lnTo>
                  <a:lnTo>
                    <a:pt x="4864" y="2282"/>
                  </a:lnTo>
                  <a:lnTo>
                    <a:pt x="3787" y="2282"/>
                  </a:lnTo>
                  <a:lnTo>
                    <a:pt x="3787" y="2249"/>
                  </a:lnTo>
                  <a:lnTo>
                    <a:pt x="3819" y="2248"/>
                  </a:lnTo>
                  <a:lnTo>
                    <a:pt x="3849" y="2245"/>
                  </a:lnTo>
                  <a:lnTo>
                    <a:pt x="3863" y="2242"/>
                  </a:lnTo>
                  <a:lnTo>
                    <a:pt x="3876" y="2240"/>
                  </a:lnTo>
                  <a:lnTo>
                    <a:pt x="3889" y="2237"/>
                  </a:lnTo>
                  <a:lnTo>
                    <a:pt x="3902" y="2234"/>
                  </a:lnTo>
                  <a:lnTo>
                    <a:pt x="3915" y="2231"/>
                  </a:lnTo>
                  <a:lnTo>
                    <a:pt x="3926" y="2226"/>
                  </a:lnTo>
                  <a:lnTo>
                    <a:pt x="3937" y="2221"/>
                  </a:lnTo>
                  <a:lnTo>
                    <a:pt x="3948" y="2216"/>
                  </a:lnTo>
                  <a:lnTo>
                    <a:pt x="3958" y="2210"/>
                  </a:lnTo>
                  <a:lnTo>
                    <a:pt x="3967" y="2204"/>
                  </a:lnTo>
                  <a:lnTo>
                    <a:pt x="3977" y="2198"/>
                  </a:lnTo>
                  <a:lnTo>
                    <a:pt x="3985" y="2191"/>
                  </a:lnTo>
                  <a:lnTo>
                    <a:pt x="3993" y="2184"/>
                  </a:lnTo>
                  <a:lnTo>
                    <a:pt x="4000" y="2176"/>
                  </a:lnTo>
                  <a:lnTo>
                    <a:pt x="4008" y="2168"/>
                  </a:lnTo>
                  <a:lnTo>
                    <a:pt x="4014" y="2159"/>
                  </a:lnTo>
                  <a:lnTo>
                    <a:pt x="4020" y="2150"/>
                  </a:lnTo>
                  <a:lnTo>
                    <a:pt x="4025" y="2140"/>
                  </a:lnTo>
                  <a:lnTo>
                    <a:pt x="4030" y="2129"/>
                  </a:lnTo>
                  <a:lnTo>
                    <a:pt x="4035" y="2120"/>
                  </a:lnTo>
                  <a:lnTo>
                    <a:pt x="4039" y="2108"/>
                  </a:lnTo>
                  <a:lnTo>
                    <a:pt x="4042" y="2097"/>
                  </a:lnTo>
                  <a:lnTo>
                    <a:pt x="4045" y="2085"/>
                  </a:lnTo>
                  <a:lnTo>
                    <a:pt x="4047" y="2073"/>
                  </a:lnTo>
                  <a:lnTo>
                    <a:pt x="4049" y="2060"/>
                  </a:lnTo>
                  <a:lnTo>
                    <a:pt x="4051" y="2046"/>
                  </a:lnTo>
                  <a:lnTo>
                    <a:pt x="4051" y="2033"/>
                  </a:lnTo>
                  <a:lnTo>
                    <a:pt x="4052" y="2018"/>
                  </a:lnTo>
                  <a:lnTo>
                    <a:pt x="4052" y="895"/>
                  </a:lnTo>
                  <a:lnTo>
                    <a:pt x="4051" y="881"/>
                  </a:lnTo>
                  <a:lnTo>
                    <a:pt x="4051" y="867"/>
                  </a:lnTo>
                  <a:lnTo>
                    <a:pt x="4049" y="854"/>
                  </a:lnTo>
                  <a:lnTo>
                    <a:pt x="4047" y="841"/>
                  </a:lnTo>
                  <a:lnTo>
                    <a:pt x="4045" y="828"/>
                  </a:lnTo>
                  <a:lnTo>
                    <a:pt x="4042" y="817"/>
                  </a:lnTo>
                  <a:lnTo>
                    <a:pt x="4039" y="805"/>
                  </a:lnTo>
                  <a:lnTo>
                    <a:pt x="4035" y="794"/>
                  </a:lnTo>
                  <a:lnTo>
                    <a:pt x="4030" y="784"/>
                  </a:lnTo>
                  <a:lnTo>
                    <a:pt x="4025" y="774"/>
                  </a:lnTo>
                  <a:lnTo>
                    <a:pt x="4020" y="765"/>
                  </a:lnTo>
                  <a:lnTo>
                    <a:pt x="4014" y="755"/>
                  </a:lnTo>
                  <a:lnTo>
                    <a:pt x="4008" y="746"/>
                  </a:lnTo>
                  <a:lnTo>
                    <a:pt x="4000" y="738"/>
                  </a:lnTo>
                  <a:lnTo>
                    <a:pt x="3993" y="730"/>
                  </a:lnTo>
                  <a:lnTo>
                    <a:pt x="3985" y="723"/>
                  </a:lnTo>
                  <a:lnTo>
                    <a:pt x="3977" y="715"/>
                  </a:lnTo>
                  <a:lnTo>
                    <a:pt x="3967" y="709"/>
                  </a:lnTo>
                  <a:lnTo>
                    <a:pt x="3958" y="703"/>
                  </a:lnTo>
                  <a:lnTo>
                    <a:pt x="3948" y="697"/>
                  </a:lnTo>
                  <a:lnTo>
                    <a:pt x="3937" y="692"/>
                  </a:lnTo>
                  <a:lnTo>
                    <a:pt x="3926" y="688"/>
                  </a:lnTo>
                  <a:lnTo>
                    <a:pt x="3915" y="683"/>
                  </a:lnTo>
                  <a:lnTo>
                    <a:pt x="3902" y="679"/>
                  </a:lnTo>
                  <a:lnTo>
                    <a:pt x="3889" y="676"/>
                  </a:lnTo>
                  <a:lnTo>
                    <a:pt x="3876" y="674"/>
                  </a:lnTo>
                  <a:lnTo>
                    <a:pt x="3863" y="671"/>
                  </a:lnTo>
                  <a:lnTo>
                    <a:pt x="3849" y="669"/>
                  </a:lnTo>
                  <a:lnTo>
                    <a:pt x="3819" y="666"/>
                  </a:lnTo>
                  <a:lnTo>
                    <a:pt x="3787" y="665"/>
                  </a:lnTo>
                  <a:lnTo>
                    <a:pt x="3787" y="631"/>
                  </a:lnTo>
                  <a:close/>
                  <a:moveTo>
                    <a:pt x="2559" y="630"/>
                  </a:moveTo>
                  <a:lnTo>
                    <a:pt x="2569" y="630"/>
                  </a:lnTo>
                  <a:lnTo>
                    <a:pt x="2578" y="631"/>
                  </a:lnTo>
                  <a:lnTo>
                    <a:pt x="2587" y="633"/>
                  </a:lnTo>
                  <a:lnTo>
                    <a:pt x="2595" y="635"/>
                  </a:lnTo>
                  <a:lnTo>
                    <a:pt x="2603" y="640"/>
                  </a:lnTo>
                  <a:lnTo>
                    <a:pt x="2611" y="643"/>
                  </a:lnTo>
                  <a:lnTo>
                    <a:pt x="2618" y="648"/>
                  </a:lnTo>
                  <a:lnTo>
                    <a:pt x="2625" y="654"/>
                  </a:lnTo>
                  <a:lnTo>
                    <a:pt x="2632" y="660"/>
                  </a:lnTo>
                  <a:lnTo>
                    <a:pt x="2637" y="667"/>
                  </a:lnTo>
                  <a:lnTo>
                    <a:pt x="2644" y="675"/>
                  </a:lnTo>
                  <a:lnTo>
                    <a:pt x="2649" y="683"/>
                  </a:lnTo>
                  <a:lnTo>
                    <a:pt x="2654" y="693"/>
                  </a:lnTo>
                  <a:lnTo>
                    <a:pt x="2659" y="703"/>
                  </a:lnTo>
                  <a:lnTo>
                    <a:pt x="2663" y="713"/>
                  </a:lnTo>
                  <a:lnTo>
                    <a:pt x="2667" y="725"/>
                  </a:lnTo>
                  <a:lnTo>
                    <a:pt x="2672" y="728"/>
                  </a:lnTo>
                  <a:lnTo>
                    <a:pt x="2674" y="729"/>
                  </a:lnTo>
                  <a:lnTo>
                    <a:pt x="2695" y="715"/>
                  </a:lnTo>
                  <a:lnTo>
                    <a:pt x="2716" y="703"/>
                  </a:lnTo>
                  <a:lnTo>
                    <a:pt x="2738" y="690"/>
                  </a:lnTo>
                  <a:lnTo>
                    <a:pt x="2759" y="679"/>
                  </a:lnTo>
                  <a:lnTo>
                    <a:pt x="2780" y="669"/>
                  </a:lnTo>
                  <a:lnTo>
                    <a:pt x="2801" y="659"/>
                  </a:lnTo>
                  <a:lnTo>
                    <a:pt x="2822" y="650"/>
                  </a:lnTo>
                  <a:lnTo>
                    <a:pt x="2843" y="643"/>
                  </a:lnTo>
                  <a:lnTo>
                    <a:pt x="2863" y="635"/>
                  </a:lnTo>
                  <a:lnTo>
                    <a:pt x="2883" y="630"/>
                  </a:lnTo>
                  <a:lnTo>
                    <a:pt x="2905" y="625"/>
                  </a:lnTo>
                  <a:lnTo>
                    <a:pt x="2925" y="621"/>
                  </a:lnTo>
                  <a:lnTo>
                    <a:pt x="2945" y="617"/>
                  </a:lnTo>
                  <a:lnTo>
                    <a:pt x="2965" y="615"/>
                  </a:lnTo>
                  <a:lnTo>
                    <a:pt x="2985" y="614"/>
                  </a:lnTo>
                  <a:lnTo>
                    <a:pt x="3005" y="613"/>
                  </a:lnTo>
                  <a:lnTo>
                    <a:pt x="3051" y="614"/>
                  </a:lnTo>
                  <a:lnTo>
                    <a:pt x="3096" y="617"/>
                  </a:lnTo>
                  <a:lnTo>
                    <a:pt x="3141" y="622"/>
                  </a:lnTo>
                  <a:lnTo>
                    <a:pt x="3184" y="628"/>
                  </a:lnTo>
                  <a:lnTo>
                    <a:pt x="3225" y="635"/>
                  </a:lnTo>
                  <a:lnTo>
                    <a:pt x="3266" y="645"/>
                  </a:lnTo>
                  <a:lnTo>
                    <a:pt x="3304" y="657"/>
                  </a:lnTo>
                  <a:lnTo>
                    <a:pt x="3343" y="670"/>
                  </a:lnTo>
                  <a:lnTo>
                    <a:pt x="3380" y="685"/>
                  </a:lnTo>
                  <a:lnTo>
                    <a:pt x="3416" y="702"/>
                  </a:lnTo>
                  <a:lnTo>
                    <a:pt x="3451" y="720"/>
                  </a:lnTo>
                  <a:lnTo>
                    <a:pt x="3484" y="740"/>
                  </a:lnTo>
                  <a:lnTo>
                    <a:pt x="3516" y="762"/>
                  </a:lnTo>
                  <a:lnTo>
                    <a:pt x="3548" y="786"/>
                  </a:lnTo>
                  <a:lnTo>
                    <a:pt x="3578" y="811"/>
                  </a:lnTo>
                  <a:lnTo>
                    <a:pt x="3607" y="838"/>
                  </a:lnTo>
                  <a:lnTo>
                    <a:pt x="3621" y="853"/>
                  </a:lnTo>
                  <a:lnTo>
                    <a:pt x="3634" y="867"/>
                  </a:lnTo>
                  <a:lnTo>
                    <a:pt x="3647" y="882"/>
                  </a:lnTo>
                  <a:lnTo>
                    <a:pt x="3659" y="898"/>
                  </a:lnTo>
                  <a:lnTo>
                    <a:pt x="3672" y="913"/>
                  </a:lnTo>
                  <a:lnTo>
                    <a:pt x="3683" y="929"/>
                  </a:lnTo>
                  <a:lnTo>
                    <a:pt x="3695" y="945"/>
                  </a:lnTo>
                  <a:lnTo>
                    <a:pt x="3705" y="962"/>
                  </a:lnTo>
                  <a:lnTo>
                    <a:pt x="3716" y="979"/>
                  </a:lnTo>
                  <a:lnTo>
                    <a:pt x="3726" y="996"/>
                  </a:lnTo>
                  <a:lnTo>
                    <a:pt x="3735" y="1013"/>
                  </a:lnTo>
                  <a:lnTo>
                    <a:pt x="3744" y="1031"/>
                  </a:lnTo>
                  <a:lnTo>
                    <a:pt x="3752" y="1049"/>
                  </a:lnTo>
                  <a:lnTo>
                    <a:pt x="3761" y="1068"/>
                  </a:lnTo>
                  <a:lnTo>
                    <a:pt x="3768" y="1087"/>
                  </a:lnTo>
                  <a:lnTo>
                    <a:pt x="3776" y="1106"/>
                  </a:lnTo>
                  <a:lnTo>
                    <a:pt x="3789" y="1145"/>
                  </a:lnTo>
                  <a:lnTo>
                    <a:pt x="3801" y="1187"/>
                  </a:lnTo>
                  <a:lnTo>
                    <a:pt x="3810" y="1228"/>
                  </a:lnTo>
                  <a:lnTo>
                    <a:pt x="3819" y="1272"/>
                  </a:lnTo>
                  <a:lnTo>
                    <a:pt x="3824" y="1317"/>
                  </a:lnTo>
                  <a:lnTo>
                    <a:pt x="3829" y="1363"/>
                  </a:lnTo>
                  <a:lnTo>
                    <a:pt x="3832" y="1411"/>
                  </a:lnTo>
                  <a:lnTo>
                    <a:pt x="3833" y="1460"/>
                  </a:lnTo>
                  <a:lnTo>
                    <a:pt x="3832" y="1508"/>
                  </a:lnTo>
                  <a:lnTo>
                    <a:pt x="3829" y="1556"/>
                  </a:lnTo>
                  <a:lnTo>
                    <a:pt x="3824" y="1602"/>
                  </a:lnTo>
                  <a:lnTo>
                    <a:pt x="3819" y="1646"/>
                  </a:lnTo>
                  <a:lnTo>
                    <a:pt x="3810" y="1689"/>
                  </a:lnTo>
                  <a:lnTo>
                    <a:pt x="3801" y="1732"/>
                  </a:lnTo>
                  <a:lnTo>
                    <a:pt x="3790" y="1772"/>
                  </a:lnTo>
                  <a:lnTo>
                    <a:pt x="3776" y="1812"/>
                  </a:lnTo>
                  <a:lnTo>
                    <a:pt x="3762" y="1849"/>
                  </a:lnTo>
                  <a:lnTo>
                    <a:pt x="3745" y="1886"/>
                  </a:lnTo>
                  <a:lnTo>
                    <a:pt x="3736" y="1904"/>
                  </a:lnTo>
                  <a:lnTo>
                    <a:pt x="3727" y="1921"/>
                  </a:lnTo>
                  <a:lnTo>
                    <a:pt x="3717" y="1938"/>
                  </a:lnTo>
                  <a:lnTo>
                    <a:pt x="3706" y="1956"/>
                  </a:lnTo>
                  <a:lnTo>
                    <a:pt x="3696" y="1972"/>
                  </a:lnTo>
                  <a:lnTo>
                    <a:pt x="3685" y="1988"/>
                  </a:lnTo>
                  <a:lnTo>
                    <a:pt x="3673" y="2004"/>
                  </a:lnTo>
                  <a:lnTo>
                    <a:pt x="3660" y="2020"/>
                  </a:lnTo>
                  <a:lnTo>
                    <a:pt x="3649" y="2034"/>
                  </a:lnTo>
                  <a:lnTo>
                    <a:pt x="3636" y="2049"/>
                  </a:lnTo>
                  <a:lnTo>
                    <a:pt x="3622" y="2063"/>
                  </a:lnTo>
                  <a:lnTo>
                    <a:pt x="3608" y="2078"/>
                  </a:lnTo>
                  <a:lnTo>
                    <a:pt x="3579" y="2105"/>
                  </a:lnTo>
                  <a:lnTo>
                    <a:pt x="3549" y="2130"/>
                  </a:lnTo>
                  <a:lnTo>
                    <a:pt x="3518" y="2154"/>
                  </a:lnTo>
                  <a:lnTo>
                    <a:pt x="3486" y="2176"/>
                  </a:lnTo>
                  <a:lnTo>
                    <a:pt x="3453" y="2195"/>
                  </a:lnTo>
                  <a:lnTo>
                    <a:pt x="3418" y="2215"/>
                  </a:lnTo>
                  <a:lnTo>
                    <a:pt x="3383" y="2231"/>
                  </a:lnTo>
                  <a:lnTo>
                    <a:pt x="3345" y="2246"/>
                  </a:lnTo>
                  <a:lnTo>
                    <a:pt x="3307" y="2258"/>
                  </a:lnTo>
                  <a:lnTo>
                    <a:pt x="3267" y="2270"/>
                  </a:lnTo>
                  <a:lnTo>
                    <a:pt x="3226" y="2280"/>
                  </a:lnTo>
                  <a:lnTo>
                    <a:pt x="3185" y="2287"/>
                  </a:lnTo>
                  <a:lnTo>
                    <a:pt x="3142" y="2294"/>
                  </a:lnTo>
                  <a:lnTo>
                    <a:pt x="3097" y="2298"/>
                  </a:lnTo>
                  <a:lnTo>
                    <a:pt x="3051" y="2301"/>
                  </a:lnTo>
                  <a:lnTo>
                    <a:pt x="3005" y="2301"/>
                  </a:lnTo>
                  <a:lnTo>
                    <a:pt x="2985" y="2301"/>
                  </a:lnTo>
                  <a:lnTo>
                    <a:pt x="2966" y="2300"/>
                  </a:lnTo>
                  <a:lnTo>
                    <a:pt x="2945" y="2298"/>
                  </a:lnTo>
                  <a:lnTo>
                    <a:pt x="2925" y="2295"/>
                  </a:lnTo>
                  <a:lnTo>
                    <a:pt x="2906" y="2291"/>
                  </a:lnTo>
                  <a:lnTo>
                    <a:pt x="2885" y="2286"/>
                  </a:lnTo>
                  <a:lnTo>
                    <a:pt x="2865" y="2281"/>
                  </a:lnTo>
                  <a:lnTo>
                    <a:pt x="2846" y="2275"/>
                  </a:lnTo>
                  <a:lnTo>
                    <a:pt x="2826" y="2268"/>
                  </a:lnTo>
                  <a:lnTo>
                    <a:pt x="2806" y="2260"/>
                  </a:lnTo>
                  <a:lnTo>
                    <a:pt x="2786" y="2251"/>
                  </a:lnTo>
                  <a:lnTo>
                    <a:pt x="2766" y="2242"/>
                  </a:lnTo>
                  <a:lnTo>
                    <a:pt x="2746" y="2232"/>
                  </a:lnTo>
                  <a:lnTo>
                    <a:pt x="2726" y="2220"/>
                  </a:lnTo>
                  <a:lnTo>
                    <a:pt x="2707" y="2208"/>
                  </a:lnTo>
                  <a:lnTo>
                    <a:pt x="2687" y="2195"/>
                  </a:lnTo>
                  <a:lnTo>
                    <a:pt x="2687" y="3025"/>
                  </a:lnTo>
                  <a:lnTo>
                    <a:pt x="2687" y="3039"/>
                  </a:lnTo>
                  <a:lnTo>
                    <a:pt x="2688" y="3052"/>
                  </a:lnTo>
                  <a:lnTo>
                    <a:pt x="2689" y="3063"/>
                  </a:lnTo>
                  <a:lnTo>
                    <a:pt x="2691" y="3075"/>
                  </a:lnTo>
                  <a:lnTo>
                    <a:pt x="2693" y="3086"/>
                  </a:lnTo>
                  <a:lnTo>
                    <a:pt x="2695" y="3096"/>
                  </a:lnTo>
                  <a:lnTo>
                    <a:pt x="2698" y="3106"/>
                  </a:lnTo>
                  <a:lnTo>
                    <a:pt x="2703" y="3115"/>
                  </a:lnTo>
                  <a:lnTo>
                    <a:pt x="2707" y="3123"/>
                  </a:lnTo>
                  <a:lnTo>
                    <a:pt x="2711" y="3132"/>
                  </a:lnTo>
                  <a:lnTo>
                    <a:pt x="2716" y="3139"/>
                  </a:lnTo>
                  <a:lnTo>
                    <a:pt x="2723" y="3145"/>
                  </a:lnTo>
                  <a:lnTo>
                    <a:pt x="2728" y="3152"/>
                  </a:lnTo>
                  <a:lnTo>
                    <a:pt x="2736" y="3158"/>
                  </a:lnTo>
                  <a:lnTo>
                    <a:pt x="2742" y="3164"/>
                  </a:lnTo>
                  <a:lnTo>
                    <a:pt x="2751" y="3169"/>
                  </a:lnTo>
                  <a:lnTo>
                    <a:pt x="2758" y="3173"/>
                  </a:lnTo>
                  <a:lnTo>
                    <a:pt x="2767" y="3177"/>
                  </a:lnTo>
                  <a:lnTo>
                    <a:pt x="2776" y="3182"/>
                  </a:lnTo>
                  <a:lnTo>
                    <a:pt x="2786" y="3185"/>
                  </a:lnTo>
                  <a:lnTo>
                    <a:pt x="2807" y="3190"/>
                  </a:lnTo>
                  <a:lnTo>
                    <a:pt x="2830" y="3195"/>
                  </a:lnTo>
                  <a:lnTo>
                    <a:pt x="2854" y="3198"/>
                  </a:lnTo>
                  <a:lnTo>
                    <a:pt x="2881" y="3200"/>
                  </a:lnTo>
                  <a:lnTo>
                    <a:pt x="2910" y="3201"/>
                  </a:lnTo>
                  <a:lnTo>
                    <a:pt x="2941" y="3201"/>
                  </a:lnTo>
                  <a:lnTo>
                    <a:pt x="2941" y="3234"/>
                  </a:lnTo>
                  <a:lnTo>
                    <a:pt x="1922" y="3234"/>
                  </a:lnTo>
                  <a:lnTo>
                    <a:pt x="1922" y="3201"/>
                  </a:lnTo>
                  <a:lnTo>
                    <a:pt x="1953" y="3201"/>
                  </a:lnTo>
                  <a:lnTo>
                    <a:pt x="1982" y="3200"/>
                  </a:lnTo>
                  <a:lnTo>
                    <a:pt x="2009" y="3198"/>
                  </a:lnTo>
                  <a:lnTo>
                    <a:pt x="2034" y="3195"/>
                  </a:lnTo>
                  <a:lnTo>
                    <a:pt x="2057" y="3190"/>
                  </a:lnTo>
                  <a:lnTo>
                    <a:pt x="2078" y="3185"/>
                  </a:lnTo>
                  <a:lnTo>
                    <a:pt x="2088" y="3181"/>
                  </a:lnTo>
                  <a:lnTo>
                    <a:pt x="2096" y="3177"/>
                  </a:lnTo>
                  <a:lnTo>
                    <a:pt x="2105" y="3173"/>
                  </a:lnTo>
                  <a:lnTo>
                    <a:pt x="2114" y="3169"/>
                  </a:lnTo>
                  <a:lnTo>
                    <a:pt x="2121" y="3164"/>
                  </a:lnTo>
                  <a:lnTo>
                    <a:pt x="2129" y="3158"/>
                  </a:lnTo>
                  <a:lnTo>
                    <a:pt x="2135" y="3152"/>
                  </a:lnTo>
                  <a:lnTo>
                    <a:pt x="2141" y="3145"/>
                  </a:lnTo>
                  <a:lnTo>
                    <a:pt x="2148" y="3139"/>
                  </a:lnTo>
                  <a:lnTo>
                    <a:pt x="2152" y="3132"/>
                  </a:lnTo>
                  <a:lnTo>
                    <a:pt x="2157" y="3123"/>
                  </a:lnTo>
                  <a:lnTo>
                    <a:pt x="2162" y="3115"/>
                  </a:lnTo>
                  <a:lnTo>
                    <a:pt x="2165" y="3106"/>
                  </a:lnTo>
                  <a:lnTo>
                    <a:pt x="2168" y="3095"/>
                  </a:lnTo>
                  <a:lnTo>
                    <a:pt x="2171" y="3086"/>
                  </a:lnTo>
                  <a:lnTo>
                    <a:pt x="2173" y="3075"/>
                  </a:lnTo>
                  <a:lnTo>
                    <a:pt x="2176" y="3063"/>
                  </a:lnTo>
                  <a:lnTo>
                    <a:pt x="2177" y="3051"/>
                  </a:lnTo>
                  <a:lnTo>
                    <a:pt x="2177" y="3038"/>
                  </a:lnTo>
                  <a:lnTo>
                    <a:pt x="2178" y="3024"/>
                  </a:lnTo>
                  <a:lnTo>
                    <a:pt x="2178" y="886"/>
                  </a:lnTo>
                  <a:lnTo>
                    <a:pt x="2177" y="858"/>
                  </a:lnTo>
                  <a:lnTo>
                    <a:pt x="2173" y="834"/>
                  </a:lnTo>
                  <a:lnTo>
                    <a:pt x="2171" y="821"/>
                  </a:lnTo>
                  <a:lnTo>
                    <a:pt x="2168" y="810"/>
                  </a:lnTo>
                  <a:lnTo>
                    <a:pt x="2165" y="799"/>
                  </a:lnTo>
                  <a:lnTo>
                    <a:pt x="2162" y="788"/>
                  </a:lnTo>
                  <a:lnTo>
                    <a:pt x="2157" y="778"/>
                  </a:lnTo>
                  <a:lnTo>
                    <a:pt x="2152" y="768"/>
                  </a:lnTo>
                  <a:lnTo>
                    <a:pt x="2148" y="759"/>
                  </a:lnTo>
                  <a:lnTo>
                    <a:pt x="2141" y="750"/>
                  </a:lnTo>
                  <a:lnTo>
                    <a:pt x="2135" y="741"/>
                  </a:lnTo>
                  <a:lnTo>
                    <a:pt x="2129" y="734"/>
                  </a:lnTo>
                  <a:lnTo>
                    <a:pt x="2121" y="726"/>
                  </a:lnTo>
                  <a:lnTo>
                    <a:pt x="2114" y="719"/>
                  </a:lnTo>
                  <a:lnTo>
                    <a:pt x="2105" y="711"/>
                  </a:lnTo>
                  <a:lnTo>
                    <a:pt x="2096" y="706"/>
                  </a:lnTo>
                  <a:lnTo>
                    <a:pt x="2088" y="699"/>
                  </a:lnTo>
                  <a:lnTo>
                    <a:pt x="2078" y="694"/>
                  </a:lnTo>
                  <a:lnTo>
                    <a:pt x="2068" y="689"/>
                  </a:lnTo>
                  <a:lnTo>
                    <a:pt x="2057" y="685"/>
                  </a:lnTo>
                  <a:lnTo>
                    <a:pt x="2046" y="680"/>
                  </a:lnTo>
                  <a:lnTo>
                    <a:pt x="2034" y="677"/>
                  </a:lnTo>
                  <a:lnTo>
                    <a:pt x="2009" y="671"/>
                  </a:lnTo>
                  <a:lnTo>
                    <a:pt x="1982" y="666"/>
                  </a:lnTo>
                  <a:lnTo>
                    <a:pt x="1953" y="663"/>
                  </a:lnTo>
                  <a:lnTo>
                    <a:pt x="1922" y="662"/>
                  </a:lnTo>
                  <a:lnTo>
                    <a:pt x="1922" y="630"/>
                  </a:lnTo>
                  <a:lnTo>
                    <a:pt x="2559" y="630"/>
                  </a:lnTo>
                  <a:close/>
                  <a:moveTo>
                    <a:pt x="3323" y="1460"/>
                  </a:moveTo>
                  <a:lnTo>
                    <a:pt x="3323" y="1331"/>
                  </a:lnTo>
                  <a:lnTo>
                    <a:pt x="3321" y="1217"/>
                  </a:lnTo>
                  <a:lnTo>
                    <a:pt x="3318" y="1116"/>
                  </a:lnTo>
                  <a:lnTo>
                    <a:pt x="3314" y="1030"/>
                  </a:lnTo>
                  <a:lnTo>
                    <a:pt x="3311" y="993"/>
                  </a:lnTo>
                  <a:lnTo>
                    <a:pt x="3309" y="959"/>
                  </a:lnTo>
                  <a:lnTo>
                    <a:pt x="3306" y="928"/>
                  </a:lnTo>
                  <a:lnTo>
                    <a:pt x="3302" y="901"/>
                  </a:lnTo>
                  <a:lnTo>
                    <a:pt x="3298" y="878"/>
                  </a:lnTo>
                  <a:lnTo>
                    <a:pt x="3294" y="857"/>
                  </a:lnTo>
                  <a:lnTo>
                    <a:pt x="3290" y="841"/>
                  </a:lnTo>
                  <a:lnTo>
                    <a:pt x="3285" y="828"/>
                  </a:lnTo>
                  <a:lnTo>
                    <a:pt x="3275" y="806"/>
                  </a:lnTo>
                  <a:lnTo>
                    <a:pt x="3264" y="786"/>
                  </a:lnTo>
                  <a:lnTo>
                    <a:pt x="3252" y="767"/>
                  </a:lnTo>
                  <a:lnTo>
                    <a:pt x="3239" y="749"/>
                  </a:lnTo>
                  <a:lnTo>
                    <a:pt x="3224" y="733"/>
                  </a:lnTo>
                  <a:lnTo>
                    <a:pt x="3209" y="718"/>
                  </a:lnTo>
                  <a:lnTo>
                    <a:pt x="3193" y="704"/>
                  </a:lnTo>
                  <a:lnTo>
                    <a:pt x="3177" y="692"/>
                  </a:lnTo>
                  <a:lnTo>
                    <a:pt x="3159" y="681"/>
                  </a:lnTo>
                  <a:lnTo>
                    <a:pt x="3140" y="672"/>
                  </a:lnTo>
                  <a:lnTo>
                    <a:pt x="3120" y="664"/>
                  </a:lnTo>
                  <a:lnTo>
                    <a:pt x="3099" y="658"/>
                  </a:lnTo>
                  <a:lnTo>
                    <a:pt x="3077" y="653"/>
                  </a:lnTo>
                  <a:lnTo>
                    <a:pt x="3054" y="649"/>
                  </a:lnTo>
                  <a:lnTo>
                    <a:pt x="3030" y="647"/>
                  </a:lnTo>
                  <a:lnTo>
                    <a:pt x="3005" y="646"/>
                  </a:lnTo>
                  <a:lnTo>
                    <a:pt x="2984" y="647"/>
                  </a:lnTo>
                  <a:lnTo>
                    <a:pt x="2963" y="648"/>
                  </a:lnTo>
                  <a:lnTo>
                    <a:pt x="2943" y="650"/>
                  </a:lnTo>
                  <a:lnTo>
                    <a:pt x="2923" y="654"/>
                  </a:lnTo>
                  <a:lnTo>
                    <a:pt x="2901" y="658"/>
                  </a:lnTo>
                  <a:lnTo>
                    <a:pt x="2881" y="663"/>
                  </a:lnTo>
                  <a:lnTo>
                    <a:pt x="2861" y="669"/>
                  </a:lnTo>
                  <a:lnTo>
                    <a:pt x="2840" y="676"/>
                  </a:lnTo>
                  <a:lnTo>
                    <a:pt x="2820" y="683"/>
                  </a:lnTo>
                  <a:lnTo>
                    <a:pt x="2800" y="692"/>
                  </a:lnTo>
                  <a:lnTo>
                    <a:pt x="2781" y="702"/>
                  </a:lnTo>
                  <a:lnTo>
                    <a:pt x="2760" y="712"/>
                  </a:lnTo>
                  <a:lnTo>
                    <a:pt x="2740" y="724"/>
                  </a:lnTo>
                  <a:lnTo>
                    <a:pt x="2720" y="737"/>
                  </a:lnTo>
                  <a:lnTo>
                    <a:pt x="2700" y="750"/>
                  </a:lnTo>
                  <a:lnTo>
                    <a:pt x="2680" y="765"/>
                  </a:lnTo>
                  <a:lnTo>
                    <a:pt x="2682" y="791"/>
                  </a:lnTo>
                  <a:lnTo>
                    <a:pt x="2684" y="819"/>
                  </a:lnTo>
                  <a:lnTo>
                    <a:pt x="2685" y="847"/>
                  </a:lnTo>
                  <a:lnTo>
                    <a:pt x="2687" y="875"/>
                  </a:lnTo>
                  <a:lnTo>
                    <a:pt x="2688" y="955"/>
                  </a:lnTo>
                  <a:lnTo>
                    <a:pt x="2688" y="1035"/>
                  </a:lnTo>
                  <a:lnTo>
                    <a:pt x="2688" y="1115"/>
                  </a:lnTo>
                  <a:lnTo>
                    <a:pt x="2689" y="1195"/>
                  </a:lnTo>
                  <a:lnTo>
                    <a:pt x="2689" y="1275"/>
                  </a:lnTo>
                  <a:lnTo>
                    <a:pt x="2689" y="1355"/>
                  </a:lnTo>
                  <a:lnTo>
                    <a:pt x="2689" y="1435"/>
                  </a:lnTo>
                  <a:lnTo>
                    <a:pt x="2688" y="1515"/>
                  </a:lnTo>
                  <a:lnTo>
                    <a:pt x="2688" y="1595"/>
                  </a:lnTo>
                  <a:lnTo>
                    <a:pt x="2688" y="1675"/>
                  </a:lnTo>
                  <a:lnTo>
                    <a:pt x="2688" y="1755"/>
                  </a:lnTo>
                  <a:lnTo>
                    <a:pt x="2688" y="1835"/>
                  </a:lnTo>
                  <a:lnTo>
                    <a:pt x="2687" y="1915"/>
                  </a:lnTo>
                  <a:lnTo>
                    <a:pt x="2687" y="1994"/>
                  </a:lnTo>
                  <a:lnTo>
                    <a:pt x="2687" y="2074"/>
                  </a:lnTo>
                  <a:lnTo>
                    <a:pt x="2687" y="2154"/>
                  </a:lnTo>
                  <a:lnTo>
                    <a:pt x="2706" y="2168"/>
                  </a:lnTo>
                  <a:lnTo>
                    <a:pt x="2726" y="2181"/>
                  </a:lnTo>
                  <a:lnTo>
                    <a:pt x="2745" y="2193"/>
                  </a:lnTo>
                  <a:lnTo>
                    <a:pt x="2765" y="2204"/>
                  </a:lnTo>
                  <a:lnTo>
                    <a:pt x="2785" y="2215"/>
                  </a:lnTo>
                  <a:lnTo>
                    <a:pt x="2804" y="2224"/>
                  </a:lnTo>
                  <a:lnTo>
                    <a:pt x="2824" y="2233"/>
                  </a:lnTo>
                  <a:lnTo>
                    <a:pt x="2844" y="2240"/>
                  </a:lnTo>
                  <a:lnTo>
                    <a:pt x="2864" y="2247"/>
                  </a:lnTo>
                  <a:lnTo>
                    <a:pt x="2884" y="2253"/>
                  </a:lnTo>
                  <a:lnTo>
                    <a:pt x="2904" y="2257"/>
                  </a:lnTo>
                  <a:lnTo>
                    <a:pt x="2924" y="2262"/>
                  </a:lnTo>
                  <a:lnTo>
                    <a:pt x="2944" y="2265"/>
                  </a:lnTo>
                  <a:lnTo>
                    <a:pt x="2965" y="2267"/>
                  </a:lnTo>
                  <a:lnTo>
                    <a:pt x="2985" y="2268"/>
                  </a:lnTo>
                  <a:lnTo>
                    <a:pt x="3005" y="2269"/>
                  </a:lnTo>
                  <a:lnTo>
                    <a:pt x="3030" y="2268"/>
                  </a:lnTo>
                  <a:lnTo>
                    <a:pt x="3054" y="2266"/>
                  </a:lnTo>
                  <a:lnTo>
                    <a:pt x="3078" y="2263"/>
                  </a:lnTo>
                  <a:lnTo>
                    <a:pt x="3100" y="2257"/>
                  </a:lnTo>
                  <a:lnTo>
                    <a:pt x="3122" y="2251"/>
                  </a:lnTo>
                  <a:lnTo>
                    <a:pt x="3141" y="2243"/>
                  </a:lnTo>
                  <a:lnTo>
                    <a:pt x="3160" y="2234"/>
                  </a:lnTo>
                  <a:lnTo>
                    <a:pt x="3178" y="2223"/>
                  </a:lnTo>
                  <a:lnTo>
                    <a:pt x="3195" y="2211"/>
                  </a:lnTo>
                  <a:lnTo>
                    <a:pt x="3211" y="2198"/>
                  </a:lnTo>
                  <a:lnTo>
                    <a:pt x="3226" y="2183"/>
                  </a:lnTo>
                  <a:lnTo>
                    <a:pt x="3240" y="2167"/>
                  </a:lnTo>
                  <a:lnTo>
                    <a:pt x="3253" y="2149"/>
                  </a:lnTo>
                  <a:lnTo>
                    <a:pt x="3265" y="2129"/>
                  </a:lnTo>
                  <a:lnTo>
                    <a:pt x="3276" y="2109"/>
                  </a:lnTo>
                  <a:lnTo>
                    <a:pt x="3285" y="2087"/>
                  </a:lnTo>
                  <a:lnTo>
                    <a:pt x="3290" y="2073"/>
                  </a:lnTo>
                  <a:lnTo>
                    <a:pt x="3294" y="2055"/>
                  </a:lnTo>
                  <a:lnTo>
                    <a:pt x="3298" y="2034"/>
                  </a:lnTo>
                  <a:lnTo>
                    <a:pt x="3302" y="2010"/>
                  </a:lnTo>
                  <a:lnTo>
                    <a:pt x="3306" y="1982"/>
                  </a:lnTo>
                  <a:lnTo>
                    <a:pt x="3309" y="1951"/>
                  </a:lnTo>
                  <a:lnTo>
                    <a:pt x="3311" y="1917"/>
                  </a:lnTo>
                  <a:lnTo>
                    <a:pt x="3314" y="1879"/>
                  </a:lnTo>
                  <a:lnTo>
                    <a:pt x="3318" y="1795"/>
                  </a:lnTo>
                  <a:lnTo>
                    <a:pt x="3321" y="1695"/>
                  </a:lnTo>
                  <a:lnTo>
                    <a:pt x="3323" y="1584"/>
                  </a:lnTo>
                  <a:lnTo>
                    <a:pt x="3323" y="1460"/>
                  </a:lnTo>
                  <a:close/>
                  <a:moveTo>
                    <a:pt x="715" y="1037"/>
                  </a:moveTo>
                  <a:lnTo>
                    <a:pt x="715" y="2020"/>
                  </a:lnTo>
                  <a:lnTo>
                    <a:pt x="716" y="2047"/>
                  </a:lnTo>
                  <a:lnTo>
                    <a:pt x="718" y="2073"/>
                  </a:lnTo>
                  <a:lnTo>
                    <a:pt x="722" y="2086"/>
                  </a:lnTo>
                  <a:lnTo>
                    <a:pt x="724" y="2097"/>
                  </a:lnTo>
                  <a:lnTo>
                    <a:pt x="727" y="2108"/>
                  </a:lnTo>
                  <a:lnTo>
                    <a:pt x="731" y="2120"/>
                  </a:lnTo>
                  <a:lnTo>
                    <a:pt x="736" y="2130"/>
                  </a:lnTo>
                  <a:lnTo>
                    <a:pt x="740" y="2140"/>
                  </a:lnTo>
                  <a:lnTo>
                    <a:pt x="745" y="2150"/>
                  </a:lnTo>
                  <a:lnTo>
                    <a:pt x="750" y="2159"/>
                  </a:lnTo>
                  <a:lnTo>
                    <a:pt x="757" y="2168"/>
                  </a:lnTo>
                  <a:lnTo>
                    <a:pt x="763" y="2176"/>
                  </a:lnTo>
                  <a:lnTo>
                    <a:pt x="771" y="2184"/>
                  </a:lnTo>
                  <a:lnTo>
                    <a:pt x="778" y="2191"/>
                  </a:lnTo>
                  <a:lnTo>
                    <a:pt x="787" y="2198"/>
                  </a:lnTo>
                  <a:lnTo>
                    <a:pt x="795" y="2205"/>
                  </a:lnTo>
                  <a:lnTo>
                    <a:pt x="805" y="2210"/>
                  </a:lnTo>
                  <a:lnTo>
                    <a:pt x="815" y="2217"/>
                  </a:lnTo>
                  <a:lnTo>
                    <a:pt x="824" y="2221"/>
                  </a:lnTo>
                  <a:lnTo>
                    <a:pt x="835" y="2226"/>
                  </a:lnTo>
                  <a:lnTo>
                    <a:pt x="847" y="2231"/>
                  </a:lnTo>
                  <a:lnTo>
                    <a:pt x="858" y="2234"/>
                  </a:lnTo>
                  <a:lnTo>
                    <a:pt x="870" y="2238"/>
                  </a:lnTo>
                  <a:lnTo>
                    <a:pt x="883" y="2240"/>
                  </a:lnTo>
                  <a:lnTo>
                    <a:pt x="896" y="2243"/>
                  </a:lnTo>
                  <a:lnTo>
                    <a:pt x="910" y="2246"/>
                  </a:lnTo>
                  <a:lnTo>
                    <a:pt x="939" y="2248"/>
                  </a:lnTo>
                  <a:lnTo>
                    <a:pt x="970" y="2249"/>
                  </a:lnTo>
                  <a:lnTo>
                    <a:pt x="970" y="2282"/>
                  </a:lnTo>
                  <a:lnTo>
                    <a:pt x="0" y="2282"/>
                  </a:lnTo>
                  <a:lnTo>
                    <a:pt x="0" y="2249"/>
                  </a:lnTo>
                  <a:lnTo>
                    <a:pt x="25" y="2246"/>
                  </a:lnTo>
                  <a:lnTo>
                    <a:pt x="48" y="2240"/>
                  </a:lnTo>
                  <a:lnTo>
                    <a:pt x="69" y="2234"/>
                  </a:lnTo>
                  <a:lnTo>
                    <a:pt x="90" y="2226"/>
                  </a:lnTo>
                  <a:lnTo>
                    <a:pt x="109" y="2218"/>
                  </a:lnTo>
                  <a:lnTo>
                    <a:pt x="125" y="2207"/>
                  </a:lnTo>
                  <a:lnTo>
                    <a:pt x="134" y="2201"/>
                  </a:lnTo>
                  <a:lnTo>
                    <a:pt x="141" y="2194"/>
                  </a:lnTo>
                  <a:lnTo>
                    <a:pt x="148" y="2188"/>
                  </a:lnTo>
                  <a:lnTo>
                    <a:pt x="155" y="2182"/>
                  </a:lnTo>
                  <a:lnTo>
                    <a:pt x="160" y="2174"/>
                  </a:lnTo>
                  <a:lnTo>
                    <a:pt x="167" y="2167"/>
                  </a:lnTo>
                  <a:lnTo>
                    <a:pt x="172" y="2158"/>
                  </a:lnTo>
                  <a:lnTo>
                    <a:pt x="177" y="2150"/>
                  </a:lnTo>
                  <a:lnTo>
                    <a:pt x="186" y="2133"/>
                  </a:lnTo>
                  <a:lnTo>
                    <a:pt x="194" y="2113"/>
                  </a:lnTo>
                  <a:lnTo>
                    <a:pt x="199" y="2092"/>
                  </a:lnTo>
                  <a:lnTo>
                    <a:pt x="203" y="2070"/>
                  </a:lnTo>
                  <a:lnTo>
                    <a:pt x="205" y="2046"/>
                  </a:lnTo>
                  <a:lnTo>
                    <a:pt x="206" y="2022"/>
                  </a:lnTo>
                  <a:lnTo>
                    <a:pt x="206" y="895"/>
                  </a:lnTo>
                  <a:lnTo>
                    <a:pt x="205" y="873"/>
                  </a:lnTo>
                  <a:lnTo>
                    <a:pt x="204" y="853"/>
                  </a:lnTo>
                  <a:lnTo>
                    <a:pt x="201" y="834"/>
                  </a:lnTo>
                  <a:lnTo>
                    <a:pt x="197" y="816"/>
                  </a:lnTo>
                  <a:lnTo>
                    <a:pt x="191" y="799"/>
                  </a:lnTo>
                  <a:lnTo>
                    <a:pt x="185" y="782"/>
                  </a:lnTo>
                  <a:lnTo>
                    <a:pt x="177" y="767"/>
                  </a:lnTo>
                  <a:lnTo>
                    <a:pt x="169" y="753"/>
                  </a:lnTo>
                  <a:lnTo>
                    <a:pt x="158" y="740"/>
                  </a:lnTo>
                  <a:lnTo>
                    <a:pt x="148" y="727"/>
                  </a:lnTo>
                  <a:lnTo>
                    <a:pt x="135" y="717"/>
                  </a:lnTo>
                  <a:lnTo>
                    <a:pt x="122" y="707"/>
                  </a:lnTo>
                  <a:lnTo>
                    <a:pt x="107" y="698"/>
                  </a:lnTo>
                  <a:lnTo>
                    <a:pt x="91" y="690"/>
                  </a:lnTo>
                  <a:lnTo>
                    <a:pt x="74" y="683"/>
                  </a:lnTo>
                  <a:lnTo>
                    <a:pt x="56" y="678"/>
                  </a:lnTo>
                  <a:lnTo>
                    <a:pt x="56" y="632"/>
                  </a:lnTo>
                  <a:lnTo>
                    <a:pt x="588" y="632"/>
                  </a:lnTo>
                  <a:lnTo>
                    <a:pt x="598" y="632"/>
                  </a:lnTo>
                  <a:lnTo>
                    <a:pt x="606" y="633"/>
                  </a:lnTo>
                  <a:lnTo>
                    <a:pt x="615" y="635"/>
                  </a:lnTo>
                  <a:lnTo>
                    <a:pt x="623" y="638"/>
                  </a:lnTo>
                  <a:lnTo>
                    <a:pt x="632" y="642"/>
                  </a:lnTo>
                  <a:lnTo>
                    <a:pt x="639" y="646"/>
                  </a:lnTo>
                  <a:lnTo>
                    <a:pt x="647" y="650"/>
                  </a:lnTo>
                  <a:lnTo>
                    <a:pt x="653" y="657"/>
                  </a:lnTo>
                  <a:lnTo>
                    <a:pt x="660" y="663"/>
                  </a:lnTo>
                  <a:lnTo>
                    <a:pt x="666" y="670"/>
                  </a:lnTo>
                  <a:lnTo>
                    <a:pt x="672" y="678"/>
                  </a:lnTo>
                  <a:lnTo>
                    <a:pt x="678" y="687"/>
                  </a:lnTo>
                  <a:lnTo>
                    <a:pt x="682" y="696"/>
                  </a:lnTo>
                  <a:lnTo>
                    <a:pt x="687" y="707"/>
                  </a:lnTo>
                  <a:lnTo>
                    <a:pt x="692" y="718"/>
                  </a:lnTo>
                  <a:lnTo>
                    <a:pt x="696" y="729"/>
                  </a:lnTo>
                  <a:lnTo>
                    <a:pt x="699" y="734"/>
                  </a:lnTo>
                  <a:lnTo>
                    <a:pt x="702" y="735"/>
                  </a:lnTo>
                  <a:lnTo>
                    <a:pt x="724" y="720"/>
                  </a:lnTo>
                  <a:lnTo>
                    <a:pt x="745" y="706"/>
                  </a:lnTo>
                  <a:lnTo>
                    <a:pt x="767" y="694"/>
                  </a:lnTo>
                  <a:lnTo>
                    <a:pt x="787" y="682"/>
                  </a:lnTo>
                  <a:lnTo>
                    <a:pt x="808" y="672"/>
                  </a:lnTo>
                  <a:lnTo>
                    <a:pt x="830" y="662"/>
                  </a:lnTo>
                  <a:lnTo>
                    <a:pt x="850" y="653"/>
                  </a:lnTo>
                  <a:lnTo>
                    <a:pt x="870" y="645"/>
                  </a:lnTo>
                  <a:lnTo>
                    <a:pt x="892" y="638"/>
                  </a:lnTo>
                  <a:lnTo>
                    <a:pt x="912" y="632"/>
                  </a:lnTo>
                  <a:lnTo>
                    <a:pt x="932" y="627"/>
                  </a:lnTo>
                  <a:lnTo>
                    <a:pt x="953" y="623"/>
                  </a:lnTo>
                  <a:lnTo>
                    <a:pt x="973" y="620"/>
                  </a:lnTo>
                  <a:lnTo>
                    <a:pt x="993" y="617"/>
                  </a:lnTo>
                  <a:lnTo>
                    <a:pt x="1013" y="615"/>
                  </a:lnTo>
                  <a:lnTo>
                    <a:pt x="1033" y="615"/>
                  </a:lnTo>
                  <a:lnTo>
                    <a:pt x="1084" y="615"/>
                  </a:lnTo>
                  <a:lnTo>
                    <a:pt x="1133" y="617"/>
                  </a:lnTo>
                  <a:lnTo>
                    <a:pt x="1180" y="621"/>
                  </a:lnTo>
                  <a:lnTo>
                    <a:pt x="1226" y="625"/>
                  </a:lnTo>
                  <a:lnTo>
                    <a:pt x="1271" y="630"/>
                  </a:lnTo>
                  <a:lnTo>
                    <a:pt x="1314" y="637"/>
                  </a:lnTo>
                  <a:lnTo>
                    <a:pt x="1356" y="644"/>
                  </a:lnTo>
                  <a:lnTo>
                    <a:pt x="1395" y="654"/>
                  </a:lnTo>
                  <a:lnTo>
                    <a:pt x="1433" y="663"/>
                  </a:lnTo>
                  <a:lnTo>
                    <a:pt x="1469" y="675"/>
                  </a:lnTo>
                  <a:lnTo>
                    <a:pt x="1504" y="687"/>
                  </a:lnTo>
                  <a:lnTo>
                    <a:pt x="1537" y="701"/>
                  </a:lnTo>
                  <a:lnTo>
                    <a:pt x="1568" y="715"/>
                  </a:lnTo>
                  <a:lnTo>
                    <a:pt x="1598" y="731"/>
                  </a:lnTo>
                  <a:lnTo>
                    <a:pt x="1626" y="749"/>
                  </a:lnTo>
                  <a:lnTo>
                    <a:pt x="1653" y="768"/>
                  </a:lnTo>
                  <a:lnTo>
                    <a:pt x="1678" y="787"/>
                  </a:lnTo>
                  <a:lnTo>
                    <a:pt x="1702" y="807"/>
                  </a:lnTo>
                  <a:lnTo>
                    <a:pt x="1723" y="830"/>
                  </a:lnTo>
                  <a:lnTo>
                    <a:pt x="1744" y="853"/>
                  </a:lnTo>
                  <a:lnTo>
                    <a:pt x="1762" y="878"/>
                  </a:lnTo>
                  <a:lnTo>
                    <a:pt x="1779" y="902"/>
                  </a:lnTo>
                  <a:lnTo>
                    <a:pt x="1794" y="930"/>
                  </a:lnTo>
                  <a:lnTo>
                    <a:pt x="1808" y="958"/>
                  </a:lnTo>
                  <a:lnTo>
                    <a:pt x="1821" y="986"/>
                  </a:lnTo>
                  <a:lnTo>
                    <a:pt x="1830" y="1016"/>
                  </a:lnTo>
                  <a:lnTo>
                    <a:pt x="1840" y="1048"/>
                  </a:lnTo>
                  <a:lnTo>
                    <a:pt x="1847" y="1080"/>
                  </a:lnTo>
                  <a:lnTo>
                    <a:pt x="1853" y="1114"/>
                  </a:lnTo>
                  <a:lnTo>
                    <a:pt x="1857" y="1149"/>
                  </a:lnTo>
                  <a:lnTo>
                    <a:pt x="1859" y="1186"/>
                  </a:lnTo>
                  <a:lnTo>
                    <a:pt x="1860" y="1223"/>
                  </a:lnTo>
                  <a:lnTo>
                    <a:pt x="1860" y="2021"/>
                  </a:lnTo>
                  <a:lnTo>
                    <a:pt x="1860" y="2046"/>
                  </a:lnTo>
                  <a:lnTo>
                    <a:pt x="1863" y="2070"/>
                  </a:lnTo>
                  <a:lnTo>
                    <a:pt x="1868" y="2092"/>
                  </a:lnTo>
                  <a:lnTo>
                    <a:pt x="1873" y="2113"/>
                  </a:lnTo>
                  <a:lnTo>
                    <a:pt x="1880" y="2133"/>
                  </a:lnTo>
                  <a:lnTo>
                    <a:pt x="1889" y="2151"/>
                  </a:lnTo>
                  <a:lnTo>
                    <a:pt x="1894" y="2159"/>
                  </a:lnTo>
                  <a:lnTo>
                    <a:pt x="1900" y="2167"/>
                  </a:lnTo>
                  <a:lnTo>
                    <a:pt x="1906" y="2174"/>
                  </a:lnTo>
                  <a:lnTo>
                    <a:pt x="1913" y="2182"/>
                  </a:lnTo>
                  <a:lnTo>
                    <a:pt x="1919" y="2189"/>
                  </a:lnTo>
                  <a:lnTo>
                    <a:pt x="1926" y="2195"/>
                  </a:lnTo>
                  <a:lnTo>
                    <a:pt x="1934" y="2202"/>
                  </a:lnTo>
                  <a:lnTo>
                    <a:pt x="1941" y="2207"/>
                  </a:lnTo>
                  <a:lnTo>
                    <a:pt x="1959" y="2218"/>
                  </a:lnTo>
                  <a:lnTo>
                    <a:pt x="1978" y="2226"/>
                  </a:lnTo>
                  <a:lnTo>
                    <a:pt x="1998" y="2235"/>
                  </a:lnTo>
                  <a:lnTo>
                    <a:pt x="2019" y="2240"/>
                  </a:lnTo>
                  <a:lnTo>
                    <a:pt x="2044" y="2246"/>
                  </a:lnTo>
                  <a:lnTo>
                    <a:pt x="2069" y="2249"/>
                  </a:lnTo>
                  <a:lnTo>
                    <a:pt x="2069" y="2282"/>
                  </a:lnTo>
                  <a:lnTo>
                    <a:pt x="1097" y="2282"/>
                  </a:lnTo>
                  <a:lnTo>
                    <a:pt x="1097" y="2249"/>
                  </a:lnTo>
                  <a:lnTo>
                    <a:pt x="1128" y="2248"/>
                  </a:lnTo>
                  <a:lnTo>
                    <a:pt x="1156" y="2246"/>
                  </a:lnTo>
                  <a:lnTo>
                    <a:pt x="1170" y="2243"/>
                  </a:lnTo>
                  <a:lnTo>
                    <a:pt x="1183" y="2240"/>
                  </a:lnTo>
                  <a:lnTo>
                    <a:pt x="1195" y="2238"/>
                  </a:lnTo>
                  <a:lnTo>
                    <a:pt x="1208" y="2234"/>
                  </a:lnTo>
                  <a:lnTo>
                    <a:pt x="1220" y="2231"/>
                  </a:lnTo>
                  <a:lnTo>
                    <a:pt x="1230" y="2226"/>
                  </a:lnTo>
                  <a:lnTo>
                    <a:pt x="1241" y="2221"/>
                  </a:lnTo>
                  <a:lnTo>
                    <a:pt x="1252" y="2217"/>
                  </a:lnTo>
                  <a:lnTo>
                    <a:pt x="1261" y="2210"/>
                  </a:lnTo>
                  <a:lnTo>
                    <a:pt x="1270" y="2205"/>
                  </a:lnTo>
                  <a:lnTo>
                    <a:pt x="1280" y="2199"/>
                  </a:lnTo>
                  <a:lnTo>
                    <a:pt x="1287" y="2191"/>
                  </a:lnTo>
                  <a:lnTo>
                    <a:pt x="1295" y="2184"/>
                  </a:lnTo>
                  <a:lnTo>
                    <a:pt x="1302" y="2176"/>
                  </a:lnTo>
                  <a:lnTo>
                    <a:pt x="1309" y="2168"/>
                  </a:lnTo>
                  <a:lnTo>
                    <a:pt x="1315" y="2159"/>
                  </a:lnTo>
                  <a:lnTo>
                    <a:pt x="1321" y="2150"/>
                  </a:lnTo>
                  <a:lnTo>
                    <a:pt x="1326" y="2140"/>
                  </a:lnTo>
                  <a:lnTo>
                    <a:pt x="1331" y="2130"/>
                  </a:lnTo>
                  <a:lnTo>
                    <a:pt x="1335" y="2120"/>
                  </a:lnTo>
                  <a:lnTo>
                    <a:pt x="1338" y="2108"/>
                  </a:lnTo>
                  <a:lnTo>
                    <a:pt x="1342" y="2097"/>
                  </a:lnTo>
                  <a:lnTo>
                    <a:pt x="1345" y="2086"/>
                  </a:lnTo>
                  <a:lnTo>
                    <a:pt x="1347" y="2073"/>
                  </a:lnTo>
                  <a:lnTo>
                    <a:pt x="1350" y="2047"/>
                  </a:lnTo>
                  <a:lnTo>
                    <a:pt x="1351" y="2020"/>
                  </a:lnTo>
                  <a:lnTo>
                    <a:pt x="1351" y="1255"/>
                  </a:lnTo>
                  <a:lnTo>
                    <a:pt x="1350" y="1218"/>
                  </a:lnTo>
                  <a:lnTo>
                    <a:pt x="1350" y="1182"/>
                  </a:lnTo>
                  <a:lnTo>
                    <a:pt x="1348" y="1147"/>
                  </a:lnTo>
                  <a:lnTo>
                    <a:pt x="1346" y="1113"/>
                  </a:lnTo>
                  <a:lnTo>
                    <a:pt x="1343" y="1080"/>
                  </a:lnTo>
                  <a:lnTo>
                    <a:pt x="1340" y="1049"/>
                  </a:lnTo>
                  <a:lnTo>
                    <a:pt x="1335" y="1019"/>
                  </a:lnTo>
                  <a:lnTo>
                    <a:pt x="1331" y="989"/>
                  </a:lnTo>
                  <a:lnTo>
                    <a:pt x="1326" y="962"/>
                  </a:lnTo>
                  <a:lnTo>
                    <a:pt x="1320" y="935"/>
                  </a:lnTo>
                  <a:lnTo>
                    <a:pt x="1314" y="910"/>
                  </a:lnTo>
                  <a:lnTo>
                    <a:pt x="1306" y="886"/>
                  </a:lnTo>
                  <a:lnTo>
                    <a:pt x="1299" y="863"/>
                  </a:lnTo>
                  <a:lnTo>
                    <a:pt x="1290" y="840"/>
                  </a:lnTo>
                  <a:lnTo>
                    <a:pt x="1281" y="820"/>
                  </a:lnTo>
                  <a:lnTo>
                    <a:pt x="1271" y="801"/>
                  </a:lnTo>
                  <a:lnTo>
                    <a:pt x="1261" y="782"/>
                  </a:lnTo>
                  <a:lnTo>
                    <a:pt x="1251" y="765"/>
                  </a:lnTo>
                  <a:lnTo>
                    <a:pt x="1239" y="749"/>
                  </a:lnTo>
                  <a:lnTo>
                    <a:pt x="1226" y="734"/>
                  </a:lnTo>
                  <a:lnTo>
                    <a:pt x="1214" y="721"/>
                  </a:lnTo>
                  <a:lnTo>
                    <a:pt x="1201" y="708"/>
                  </a:lnTo>
                  <a:lnTo>
                    <a:pt x="1187" y="696"/>
                  </a:lnTo>
                  <a:lnTo>
                    <a:pt x="1172" y="687"/>
                  </a:lnTo>
                  <a:lnTo>
                    <a:pt x="1157" y="678"/>
                  </a:lnTo>
                  <a:lnTo>
                    <a:pt x="1141" y="670"/>
                  </a:lnTo>
                  <a:lnTo>
                    <a:pt x="1125" y="663"/>
                  </a:lnTo>
                  <a:lnTo>
                    <a:pt x="1108" y="658"/>
                  </a:lnTo>
                  <a:lnTo>
                    <a:pt x="1089" y="654"/>
                  </a:lnTo>
                  <a:lnTo>
                    <a:pt x="1071" y="651"/>
                  </a:lnTo>
                  <a:lnTo>
                    <a:pt x="1053" y="649"/>
                  </a:lnTo>
                  <a:lnTo>
                    <a:pt x="1033" y="648"/>
                  </a:lnTo>
                  <a:lnTo>
                    <a:pt x="1012" y="649"/>
                  </a:lnTo>
                  <a:lnTo>
                    <a:pt x="992" y="650"/>
                  </a:lnTo>
                  <a:lnTo>
                    <a:pt x="971" y="653"/>
                  </a:lnTo>
                  <a:lnTo>
                    <a:pt x="950" y="656"/>
                  </a:lnTo>
                  <a:lnTo>
                    <a:pt x="930" y="660"/>
                  </a:lnTo>
                  <a:lnTo>
                    <a:pt x="910" y="665"/>
                  </a:lnTo>
                  <a:lnTo>
                    <a:pt x="889" y="672"/>
                  </a:lnTo>
                  <a:lnTo>
                    <a:pt x="869" y="679"/>
                  </a:lnTo>
                  <a:lnTo>
                    <a:pt x="849" y="687"/>
                  </a:lnTo>
                  <a:lnTo>
                    <a:pt x="829" y="696"/>
                  </a:lnTo>
                  <a:lnTo>
                    <a:pt x="808" y="706"/>
                  </a:lnTo>
                  <a:lnTo>
                    <a:pt x="788" y="717"/>
                  </a:lnTo>
                  <a:lnTo>
                    <a:pt x="769" y="729"/>
                  </a:lnTo>
                  <a:lnTo>
                    <a:pt x="748" y="742"/>
                  </a:lnTo>
                  <a:lnTo>
                    <a:pt x="728" y="755"/>
                  </a:lnTo>
                  <a:lnTo>
                    <a:pt x="709" y="770"/>
                  </a:lnTo>
                  <a:lnTo>
                    <a:pt x="711" y="798"/>
                  </a:lnTo>
                  <a:lnTo>
                    <a:pt x="713" y="826"/>
                  </a:lnTo>
                  <a:lnTo>
                    <a:pt x="714" y="855"/>
                  </a:lnTo>
                  <a:lnTo>
                    <a:pt x="715" y="885"/>
                  </a:lnTo>
                  <a:lnTo>
                    <a:pt x="715" y="923"/>
                  </a:lnTo>
                  <a:lnTo>
                    <a:pt x="715" y="961"/>
                  </a:lnTo>
                  <a:lnTo>
                    <a:pt x="715" y="999"/>
                  </a:lnTo>
                  <a:lnTo>
                    <a:pt x="715" y="1037"/>
                  </a:lnTo>
                  <a:close/>
                  <a:moveTo>
                    <a:pt x="5725" y="0"/>
                  </a:moveTo>
                  <a:lnTo>
                    <a:pt x="5725" y="3234"/>
                  </a:lnTo>
                  <a:lnTo>
                    <a:pt x="5618" y="3234"/>
                  </a:lnTo>
                  <a:lnTo>
                    <a:pt x="5618" y="0"/>
                  </a:lnTo>
                  <a:lnTo>
                    <a:pt x="5725" y="0"/>
                  </a:lnTo>
                  <a:close/>
                </a:path>
              </a:pathLst>
            </a:custGeom>
            <a:solidFill>
              <a:srgbClr val="004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233" y="3847"/>
              <a:ext cx="963" cy="238"/>
            </a:xfrm>
            <a:custGeom>
              <a:avLst/>
              <a:gdLst>
                <a:gd name="T0" fmla="*/ 10141 w 10592"/>
                <a:gd name="T1" fmla="*/ 2121 h 2614"/>
                <a:gd name="T2" fmla="*/ 9772 w 10592"/>
                <a:gd name="T3" fmla="*/ 2117 h 2614"/>
                <a:gd name="T4" fmla="*/ 9386 w 10592"/>
                <a:gd name="T5" fmla="*/ 1657 h 2614"/>
                <a:gd name="T6" fmla="*/ 9595 w 10592"/>
                <a:gd name="T7" fmla="*/ 1692 h 2614"/>
                <a:gd name="T8" fmla="*/ 9897 w 10592"/>
                <a:gd name="T9" fmla="*/ 2099 h 2614"/>
                <a:gd name="T10" fmla="*/ 9316 w 10592"/>
                <a:gd name="T11" fmla="*/ 2164 h 2614"/>
                <a:gd name="T12" fmla="*/ 9079 w 10592"/>
                <a:gd name="T13" fmla="*/ 2153 h 2614"/>
                <a:gd name="T14" fmla="*/ 8822 w 10592"/>
                <a:gd name="T15" fmla="*/ 1716 h 2614"/>
                <a:gd name="T16" fmla="*/ 8867 w 10592"/>
                <a:gd name="T17" fmla="*/ 1596 h 2614"/>
                <a:gd name="T18" fmla="*/ 9088 w 10592"/>
                <a:gd name="T19" fmla="*/ 2296 h 2614"/>
                <a:gd name="T20" fmla="*/ 8400 w 10592"/>
                <a:gd name="T21" fmla="*/ 2326 h 2614"/>
                <a:gd name="T22" fmla="*/ 8018 w 10592"/>
                <a:gd name="T23" fmla="*/ 2324 h 2614"/>
                <a:gd name="T24" fmla="*/ 7021 w 10592"/>
                <a:gd name="T25" fmla="*/ 1711 h 2614"/>
                <a:gd name="T26" fmla="*/ 6924 w 10592"/>
                <a:gd name="T27" fmla="*/ 2339 h 2614"/>
                <a:gd name="T28" fmla="*/ 6746 w 10592"/>
                <a:gd name="T29" fmla="*/ 1650 h 2614"/>
                <a:gd name="T30" fmla="*/ 6734 w 10592"/>
                <a:gd name="T31" fmla="*/ 2053 h 2614"/>
                <a:gd name="T32" fmla="*/ 6079 w 10592"/>
                <a:gd name="T33" fmla="*/ 2324 h 2614"/>
                <a:gd name="T34" fmla="*/ 5821 w 10592"/>
                <a:gd name="T35" fmla="*/ 1733 h 2614"/>
                <a:gd name="T36" fmla="*/ 5269 w 10592"/>
                <a:gd name="T37" fmla="*/ 2223 h 2614"/>
                <a:gd name="T38" fmla="*/ 5153 w 10592"/>
                <a:gd name="T39" fmla="*/ 1696 h 2614"/>
                <a:gd name="T40" fmla="*/ 5373 w 10592"/>
                <a:gd name="T41" fmla="*/ 1641 h 2614"/>
                <a:gd name="T42" fmla="*/ 5060 w 10592"/>
                <a:gd name="T43" fmla="*/ 2293 h 2614"/>
                <a:gd name="T44" fmla="*/ 4399 w 10592"/>
                <a:gd name="T45" fmla="*/ 1872 h 2614"/>
                <a:gd name="T46" fmla="*/ 3743 w 10592"/>
                <a:gd name="T47" fmla="*/ 2136 h 2614"/>
                <a:gd name="T48" fmla="*/ 3161 w 10592"/>
                <a:gd name="T49" fmla="*/ 2143 h 2614"/>
                <a:gd name="T50" fmla="*/ 3698 w 10592"/>
                <a:gd name="T51" fmla="*/ 1704 h 2614"/>
                <a:gd name="T52" fmla="*/ 3265 w 10592"/>
                <a:gd name="T53" fmla="*/ 1870 h 2614"/>
                <a:gd name="T54" fmla="*/ 2706 w 10592"/>
                <a:gd name="T55" fmla="*/ 1521 h 2614"/>
                <a:gd name="T56" fmla="*/ 2774 w 10592"/>
                <a:gd name="T57" fmla="*/ 2486 h 2614"/>
                <a:gd name="T58" fmla="*/ 2276 w 10592"/>
                <a:gd name="T59" fmla="*/ 1629 h 2614"/>
                <a:gd name="T60" fmla="*/ 1972 w 10592"/>
                <a:gd name="T61" fmla="*/ 1748 h 2614"/>
                <a:gd name="T62" fmla="*/ 590 w 10592"/>
                <a:gd name="T63" fmla="*/ 2202 h 2614"/>
                <a:gd name="T64" fmla="*/ 892 w 10592"/>
                <a:gd name="T65" fmla="*/ 1811 h 2614"/>
                <a:gd name="T66" fmla="*/ 498 w 10592"/>
                <a:gd name="T67" fmla="*/ 1966 h 2614"/>
                <a:gd name="T68" fmla="*/ 974 w 10592"/>
                <a:gd name="T69" fmla="*/ 1715 h 2614"/>
                <a:gd name="T70" fmla="*/ 503 w 10592"/>
                <a:gd name="T71" fmla="*/ 2276 h 2614"/>
                <a:gd name="T72" fmla="*/ 313 w 10592"/>
                <a:gd name="T73" fmla="*/ 1729 h 2614"/>
                <a:gd name="T74" fmla="*/ 4313 w 10592"/>
                <a:gd name="T75" fmla="*/ 731 h 2614"/>
                <a:gd name="T76" fmla="*/ 4672 w 10592"/>
                <a:gd name="T77" fmla="*/ 897 h 2614"/>
                <a:gd name="T78" fmla="*/ 4192 w 10592"/>
                <a:gd name="T79" fmla="*/ 691 h 2614"/>
                <a:gd name="T80" fmla="*/ 4342 w 10592"/>
                <a:gd name="T81" fmla="*/ 405 h 2614"/>
                <a:gd name="T82" fmla="*/ 4763 w 10592"/>
                <a:gd name="T83" fmla="*/ 369 h 2614"/>
                <a:gd name="T84" fmla="*/ 4126 w 10592"/>
                <a:gd name="T85" fmla="*/ 271 h 2614"/>
                <a:gd name="T86" fmla="*/ 3183 w 10592"/>
                <a:gd name="T87" fmla="*/ 816 h 2614"/>
                <a:gd name="T88" fmla="*/ 3554 w 10592"/>
                <a:gd name="T89" fmla="*/ 549 h 2614"/>
                <a:gd name="T90" fmla="*/ 3152 w 10592"/>
                <a:gd name="T91" fmla="*/ 510 h 2614"/>
                <a:gd name="T92" fmla="*/ 3540 w 10592"/>
                <a:gd name="T93" fmla="*/ 311 h 2614"/>
                <a:gd name="T94" fmla="*/ 3229 w 10592"/>
                <a:gd name="T95" fmla="*/ 983 h 2614"/>
                <a:gd name="T96" fmla="*/ 2664 w 10592"/>
                <a:gd name="T97" fmla="*/ 900 h 2614"/>
                <a:gd name="T98" fmla="*/ 2640 w 10592"/>
                <a:gd name="T99" fmla="*/ 351 h 2614"/>
                <a:gd name="T100" fmla="*/ 2717 w 10592"/>
                <a:gd name="T101" fmla="*/ 263 h 2614"/>
                <a:gd name="T102" fmla="*/ 2559 w 10592"/>
                <a:gd name="T103" fmla="*/ 988 h 2614"/>
                <a:gd name="T104" fmla="*/ 2017 w 10592"/>
                <a:gd name="T105" fmla="*/ 838 h 2614"/>
                <a:gd name="T106" fmla="*/ 1754 w 10592"/>
                <a:gd name="T107" fmla="*/ 408 h 2614"/>
                <a:gd name="T108" fmla="*/ 1571 w 10592"/>
                <a:gd name="T109" fmla="*/ 733 h 2614"/>
                <a:gd name="T110" fmla="*/ 963 w 10592"/>
                <a:gd name="T111" fmla="*/ 693 h 2614"/>
                <a:gd name="T112" fmla="*/ 1363 w 10592"/>
                <a:gd name="T113" fmla="*/ 760 h 2614"/>
                <a:gd name="T114" fmla="*/ 1035 w 10592"/>
                <a:gd name="T115" fmla="*/ 409 h 2614"/>
                <a:gd name="T116" fmla="*/ 1208 w 10592"/>
                <a:gd name="T117" fmla="*/ 258 h 2614"/>
                <a:gd name="T118" fmla="*/ 1240 w 10592"/>
                <a:gd name="T119" fmla="*/ 996 h 2614"/>
                <a:gd name="T120" fmla="*/ 607 w 10592"/>
                <a:gd name="T121" fmla="*/ 396 h 2614"/>
                <a:gd name="T122" fmla="*/ 743 w 10592"/>
                <a:gd name="T123" fmla="*/ 151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92" h="2614">
                  <a:moveTo>
                    <a:pt x="10343" y="1521"/>
                  </a:moveTo>
                  <a:lnTo>
                    <a:pt x="10432" y="1332"/>
                  </a:lnTo>
                  <a:lnTo>
                    <a:pt x="10592" y="1332"/>
                  </a:lnTo>
                  <a:lnTo>
                    <a:pt x="10444" y="1521"/>
                  </a:lnTo>
                  <a:lnTo>
                    <a:pt x="10343" y="1521"/>
                  </a:lnTo>
                  <a:close/>
                  <a:moveTo>
                    <a:pt x="10384" y="2324"/>
                  </a:moveTo>
                  <a:lnTo>
                    <a:pt x="10384" y="1609"/>
                  </a:lnTo>
                  <a:lnTo>
                    <a:pt x="10505" y="1609"/>
                  </a:lnTo>
                  <a:lnTo>
                    <a:pt x="10505" y="2324"/>
                  </a:lnTo>
                  <a:lnTo>
                    <a:pt x="10384" y="2324"/>
                  </a:lnTo>
                  <a:close/>
                  <a:moveTo>
                    <a:pt x="10263" y="2216"/>
                  </a:moveTo>
                  <a:lnTo>
                    <a:pt x="10280" y="2323"/>
                  </a:lnTo>
                  <a:lnTo>
                    <a:pt x="10254" y="2328"/>
                  </a:lnTo>
                  <a:lnTo>
                    <a:pt x="10231" y="2331"/>
                  </a:lnTo>
                  <a:lnTo>
                    <a:pt x="10208" y="2333"/>
                  </a:lnTo>
                  <a:lnTo>
                    <a:pt x="10188" y="2333"/>
                  </a:lnTo>
                  <a:lnTo>
                    <a:pt x="10172" y="2333"/>
                  </a:lnTo>
                  <a:lnTo>
                    <a:pt x="10157" y="2332"/>
                  </a:lnTo>
                  <a:lnTo>
                    <a:pt x="10143" y="2331"/>
                  </a:lnTo>
                  <a:lnTo>
                    <a:pt x="10129" y="2328"/>
                  </a:lnTo>
                  <a:lnTo>
                    <a:pt x="10117" y="2326"/>
                  </a:lnTo>
                  <a:lnTo>
                    <a:pt x="10106" y="2322"/>
                  </a:lnTo>
                  <a:lnTo>
                    <a:pt x="10095" y="2317"/>
                  </a:lnTo>
                  <a:lnTo>
                    <a:pt x="10085" y="2313"/>
                  </a:lnTo>
                  <a:lnTo>
                    <a:pt x="10077" y="2308"/>
                  </a:lnTo>
                  <a:lnTo>
                    <a:pt x="10069" y="2301"/>
                  </a:lnTo>
                  <a:lnTo>
                    <a:pt x="10062" y="2295"/>
                  </a:lnTo>
                  <a:lnTo>
                    <a:pt x="10054" y="2288"/>
                  </a:lnTo>
                  <a:lnTo>
                    <a:pt x="10049" y="2281"/>
                  </a:lnTo>
                  <a:lnTo>
                    <a:pt x="10044" y="2274"/>
                  </a:lnTo>
                  <a:lnTo>
                    <a:pt x="10038" y="2266"/>
                  </a:lnTo>
                  <a:lnTo>
                    <a:pt x="10034" y="2258"/>
                  </a:lnTo>
                  <a:lnTo>
                    <a:pt x="10031" y="2248"/>
                  </a:lnTo>
                  <a:lnTo>
                    <a:pt x="10028" y="2236"/>
                  </a:lnTo>
                  <a:lnTo>
                    <a:pt x="10025" y="2221"/>
                  </a:lnTo>
                  <a:lnTo>
                    <a:pt x="10023" y="2205"/>
                  </a:lnTo>
                  <a:lnTo>
                    <a:pt x="10022" y="2186"/>
                  </a:lnTo>
                  <a:lnTo>
                    <a:pt x="10020" y="2165"/>
                  </a:lnTo>
                  <a:lnTo>
                    <a:pt x="10020" y="2140"/>
                  </a:lnTo>
                  <a:lnTo>
                    <a:pt x="10020" y="2115"/>
                  </a:lnTo>
                  <a:lnTo>
                    <a:pt x="10020" y="1702"/>
                  </a:lnTo>
                  <a:lnTo>
                    <a:pt x="9930" y="1702"/>
                  </a:lnTo>
                  <a:lnTo>
                    <a:pt x="9930" y="1609"/>
                  </a:lnTo>
                  <a:lnTo>
                    <a:pt x="10020" y="1609"/>
                  </a:lnTo>
                  <a:lnTo>
                    <a:pt x="10020" y="1432"/>
                  </a:lnTo>
                  <a:lnTo>
                    <a:pt x="10141" y="1359"/>
                  </a:lnTo>
                  <a:lnTo>
                    <a:pt x="10141" y="1609"/>
                  </a:lnTo>
                  <a:lnTo>
                    <a:pt x="10263" y="1609"/>
                  </a:lnTo>
                  <a:lnTo>
                    <a:pt x="10263" y="1702"/>
                  </a:lnTo>
                  <a:lnTo>
                    <a:pt x="10141" y="1702"/>
                  </a:lnTo>
                  <a:lnTo>
                    <a:pt x="10141" y="2121"/>
                  </a:lnTo>
                  <a:lnTo>
                    <a:pt x="10142" y="2146"/>
                  </a:lnTo>
                  <a:lnTo>
                    <a:pt x="10143" y="2164"/>
                  </a:lnTo>
                  <a:lnTo>
                    <a:pt x="10145" y="2179"/>
                  </a:lnTo>
                  <a:lnTo>
                    <a:pt x="10147" y="2188"/>
                  </a:lnTo>
                  <a:lnTo>
                    <a:pt x="10152" y="2196"/>
                  </a:lnTo>
                  <a:lnTo>
                    <a:pt x="10156" y="2201"/>
                  </a:lnTo>
                  <a:lnTo>
                    <a:pt x="10161" y="2207"/>
                  </a:lnTo>
                  <a:lnTo>
                    <a:pt x="10169" y="2212"/>
                  </a:lnTo>
                  <a:lnTo>
                    <a:pt x="10176" y="2216"/>
                  </a:lnTo>
                  <a:lnTo>
                    <a:pt x="10186" y="2218"/>
                  </a:lnTo>
                  <a:lnTo>
                    <a:pt x="10198" y="2220"/>
                  </a:lnTo>
                  <a:lnTo>
                    <a:pt x="10210" y="2220"/>
                  </a:lnTo>
                  <a:lnTo>
                    <a:pt x="10221" y="2220"/>
                  </a:lnTo>
                  <a:lnTo>
                    <a:pt x="10233" y="2219"/>
                  </a:lnTo>
                  <a:lnTo>
                    <a:pt x="10247" y="2218"/>
                  </a:lnTo>
                  <a:lnTo>
                    <a:pt x="10263" y="2216"/>
                  </a:lnTo>
                  <a:close/>
                  <a:moveTo>
                    <a:pt x="9302" y="2110"/>
                  </a:moveTo>
                  <a:lnTo>
                    <a:pt x="9422" y="2091"/>
                  </a:lnTo>
                  <a:lnTo>
                    <a:pt x="9426" y="2108"/>
                  </a:lnTo>
                  <a:lnTo>
                    <a:pt x="9430" y="2125"/>
                  </a:lnTo>
                  <a:lnTo>
                    <a:pt x="9435" y="2140"/>
                  </a:lnTo>
                  <a:lnTo>
                    <a:pt x="9442" y="2155"/>
                  </a:lnTo>
                  <a:lnTo>
                    <a:pt x="9449" y="2168"/>
                  </a:lnTo>
                  <a:lnTo>
                    <a:pt x="9458" y="2180"/>
                  </a:lnTo>
                  <a:lnTo>
                    <a:pt x="9467" y="2191"/>
                  </a:lnTo>
                  <a:lnTo>
                    <a:pt x="9479" y="2202"/>
                  </a:lnTo>
                  <a:lnTo>
                    <a:pt x="9491" y="2211"/>
                  </a:lnTo>
                  <a:lnTo>
                    <a:pt x="9504" y="2218"/>
                  </a:lnTo>
                  <a:lnTo>
                    <a:pt x="9519" y="2224"/>
                  </a:lnTo>
                  <a:lnTo>
                    <a:pt x="9534" y="2230"/>
                  </a:lnTo>
                  <a:lnTo>
                    <a:pt x="9551" y="2234"/>
                  </a:lnTo>
                  <a:lnTo>
                    <a:pt x="9569" y="2237"/>
                  </a:lnTo>
                  <a:lnTo>
                    <a:pt x="9588" y="2239"/>
                  </a:lnTo>
                  <a:lnTo>
                    <a:pt x="9608" y="2239"/>
                  </a:lnTo>
                  <a:lnTo>
                    <a:pt x="9629" y="2239"/>
                  </a:lnTo>
                  <a:lnTo>
                    <a:pt x="9647" y="2238"/>
                  </a:lnTo>
                  <a:lnTo>
                    <a:pt x="9665" y="2235"/>
                  </a:lnTo>
                  <a:lnTo>
                    <a:pt x="9681" y="2232"/>
                  </a:lnTo>
                  <a:lnTo>
                    <a:pt x="9696" y="2227"/>
                  </a:lnTo>
                  <a:lnTo>
                    <a:pt x="9710" y="2221"/>
                  </a:lnTo>
                  <a:lnTo>
                    <a:pt x="9722" y="2214"/>
                  </a:lnTo>
                  <a:lnTo>
                    <a:pt x="9732" y="2206"/>
                  </a:lnTo>
                  <a:lnTo>
                    <a:pt x="9742" y="2198"/>
                  </a:lnTo>
                  <a:lnTo>
                    <a:pt x="9751" y="2188"/>
                  </a:lnTo>
                  <a:lnTo>
                    <a:pt x="9757" y="2179"/>
                  </a:lnTo>
                  <a:lnTo>
                    <a:pt x="9763" y="2169"/>
                  </a:lnTo>
                  <a:lnTo>
                    <a:pt x="9768" y="2159"/>
                  </a:lnTo>
                  <a:lnTo>
                    <a:pt x="9771" y="2149"/>
                  </a:lnTo>
                  <a:lnTo>
                    <a:pt x="9772" y="2137"/>
                  </a:lnTo>
                  <a:lnTo>
                    <a:pt x="9773" y="2126"/>
                  </a:lnTo>
                  <a:lnTo>
                    <a:pt x="9772" y="2117"/>
                  </a:lnTo>
                  <a:lnTo>
                    <a:pt x="9771" y="2107"/>
                  </a:lnTo>
                  <a:lnTo>
                    <a:pt x="9768" y="2098"/>
                  </a:lnTo>
                  <a:lnTo>
                    <a:pt x="9763" y="2089"/>
                  </a:lnTo>
                  <a:lnTo>
                    <a:pt x="9759" y="2082"/>
                  </a:lnTo>
                  <a:lnTo>
                    <a:pt x="9753" y="2074"/>
                  </a:lnTo>
                  <a:lnTo>
                    <a:pt x="9745" y="2068"/>
                  </a:lnTo>
                  <a:lnTo>
                    <a:pt x="9737" y="2061"/>
                  </a:lnTo>
                  <a:lnTo>
                    <a:pt x="9729" y="2057"/>
                  </a:lnTo>
                  <a:lnTo>
                    <a:pt x="9720" y="2053"/>
                  </a:lnTo>
                  <a:lnTo>
                    <a:pt x="9707" y="2049"/>
                  </a:lnTo>
                  <a:lnTo>
                    <a:pt x="9693" y="2043"/>
                  </a:lnTo>
                  <a:lnTo>
                    <a:pt x="9658" y="2033"/>
                  </a:lnTo>
                  <a:lnTo>
                    <a:pt x="9613" y="2021"/>
                  </a:lnTo>
                  <a:lnTo>
                    <a:pt x="9581" y="2012"/>
                  </a:lnTo>
                  <a:lnTo>
                    <a:pt x="9551" y="2005"/>
                  </a:lnTo>
                  <a:lnTo>
                    <a:pt x="9524" y="1996"/>
                  </a:lnTo>
                  <a:lnTo>
                    <a:pt x="9499" y="1990"/>
                  </a:lnTo>
                  <a:lnTo>
                    <a:pt x="9478" y="1982"/>
                  </a:lnTo>
                  <a:lnTo>
                    <a:pt x="9459" y="1976"/>
                  </a:lnTo>
                  <a:lnTo>
                    <a:pt x="9442" y="1969"/>
                  </a:lnTo>
                  <a:lnTo>
                    <a:pt x="9428" y="1963"/>
                  </a:lnTo>
                  <a:lnTo>
                    <a:pt x="9415" y="1956"/>
                  </a:lnTo>
                  <a:lnTo>
                    <a:pt x="9403" y="1949"/>
                  </a:lnTo>
                  <a:lnTo>
                    <a:pt x="9393" y="1942"/>
                  </a:lnTo>
                  <a:lnTo>
                    <a:pt x="9382" y="1933"/>
                  </a:lnTo>
                  <a:lnTo>
                    <a:pt x="9373" y="1925"/>
                  </a:lnTo>
                  <a:lnTo>
                    <a:pt x="9365" y="1915"/>
                  </a:lnTo>
                  <a:lnTo>
                    <a:pt x="9356" y="1906"/>
                  </a:lnTo>
                  <a:lnTo>
                    <a:pt x="9350" y="1895"/>
                  </a:lnTo>
                  <a:lnTo>
                    <a:pt x="9343" y="1884"/>
                  </a:lnTo>
                  <a:lnTo>
                    <a:pt x="9338" y="1873"/>
                  </a:lnTo>
                  <a:lnTo>
                    <a:pt x="9334" y="1861"/>
                  </a:lnTo>
                  <a:lnTo>
                    <a:pt x="9329" y="1849"/>
                  </a:lnTo>
                  <a:lnTo>
                    <a:pt x="9326" y="1837"/>
                  </a:lnTo>
                  <a:lnTo>
                    <a:pt x="9324" y="1825"/>
                  </a:lnTo>
                  <a:lnTo>
                    <a:pt x="9323" y="1812"/>
                  </a:lnTo>
                  <a:lnTo>
                    <a:pt x="9323" y="1799"/>
                  </a:lnTo>
                  <a:lnTo>
                    <a:pt x="9323" y="1787"/>
                  </a:lnTo>
                  <a:lnTo>
                    <a:pt x="9324" y="1776"/>
                  </a:lnTo>
                  <a:lnTo>
                    <a:pt x="9326" y="1764"/>
                  </a:lnTo>
                  <a:lnTo>
                    <a:pt x="9328" y="1753"/>
                  </a:lnTo>
                  <a:lnTo>
                    <a:pt x="9332" y="1743"/>
                  </a:lnTo>
                  <a:lnTo>
                    <a:pt x="9335" y="1732"/>
                  </a:lnTo>
                  <a:lnTo>
                    <a:pt x="9339" y="1721"/>
                  </a:lnTo>
                  <a:lnTo>
                    <a:pt x="9344" y="1711"/>
                  </a:lnTo>
                  <a:lnTo>
                    <a:pt x="9351" y="1701"/>
                  </a:lnTo>
                  <a:lnTo>
                    <a:pt x="9356" y="1691"/>
                  </a:lnTo>
                  <a:lnTo>
                    <a:pt x="9364" y="1682"/>
                  </a:lnTo>
                  <a:lnTo>
                    <a:pt x="9370" y="1673"/>
                  </a:lnTo>
                  <a:lnTo>
                    <a:pt x="9379" y="1666"/>
                  </a:lnTo>
                  <a:lnTo>
                    <a:pt x="9386" y="1657"/>
                  </a:lnTo>
                  <a:lnTo>
                    <a:pt x="9395" y="1650"/>
                  </a:lnTo>
                  <a:lnTo>
                    <a:pt x="9404" y="1643"/>
                  </a:lnTo>
                  <a:lnTo>
                    <a:pt x="9419" y="1634"/>
                  </a:lnTo>
                  <a:lnTo>
                    <a:pt x="9437" y="1624"/>
                  </a:lnTo>
                  <a:lnTo>
                    <a:pt x="9459" y="1616"/>
                  </a:lnTo>
                  <a:lnTo>
                    <a:pt x="9481" y="1608"/>
                  </a:lnTo>
                  <a:lnTo>
                    <a:pt x="9506" y="1602"/>
                  </a:lnTo>
                  <a:lnTo>
                    <a:pt x="9533" y="1598"/>
                  </a:lnTo>
                  <a:lnTo>
                    <a:pt x="9558" y="1594"/>
                  </a:lnTo>
                  <a:lnTo>
                    <a:pt x="9586" y="1593"/>
                  </a:lnTo>
                  <a:lnTo>
                    <a:pt x="9607" y="1594"/>
                  </a:lnTo>
                  <a:lnTo>
                    <a:pt x="9627" y="1595"/>
                  </a:lnTo>
                  <a:lnTo>
                    <a:pt x="9647" y="1598"/>
                  </a:lnTo>
                  <a:lnTo>
                    <a:pt x="9665" y="1600"/>
                  </a:lnTo>
                  <a:lnTo>
                    <a:pt x="9683" y="1603"/>
                  </a:lnTo>
                  <a:lnTo>
                    <a:pt x="9700" y="1607"/>
                  </a:lnTo>
                  <a:lnTo>
                    <a:pt x="9718" y="1612"/>
                  </a:lnTo>
                  <a:lnTo>
                    <a:pt x="9734" y="1618"/>
                  </a:lnTo>
                  <a:lnTo>
                    <a:pt x="9750" y="1624"/>
                  </a:lnTo>
                  <a:lnTo>
                    <a:pt x="9763" y="1632"/>
                  </a:lnTo>
                  <a:lnTo>
                    <a:pt x="9777" y="1639"/>
                  </a:lnTo>
                  <a:lnTo>
                    <a:pt x="9789" y="1647"/>
                  </a:lnTo>
                  <a:lnTo>
                    <a:pt x="9801" y="1655"/>
                  </a:lnTo>
                  <a:lnTo>
                    <a:pt x="9811" y="1664"/>
                  </a:lnTo>
                  <a:lnTo>
                    <a:pt x="9820" y="1673"/>
                  </a:lnTo>
                  <a:lnTo>
                    <a:pt x="9828" y="1684"/>
                  </a:lnTo>
                  <a:lnTo>
                    <a:pt x="9835" y="1695"/>
                  </a:lnTo>
                  <a:lnTo>
                    <a:pt x="9842" y="1706"/>
                  </a:lnTo>
                  <a:lnTo>
                    <a:pt x="9848" y="1719"/>
                  </a:lnTo>
                  <a:lnTo>
                    <a:pt x="9853" y="1732"/>
                  </a:lnTo>
                  <a:lnTo>
                    <a:pt x="9859" y="1747"/>
                  </a:lnTo>
                  <a:lnTo>
                    <a:pt x="9863" y="1762"/>
                  </a:lnTo>
                  <a:lnTo>
                    <a:pt x="9867" y="1778"/>
                  </a:lnTo>
                  <a:lnTo>
                    <a:pt x="9869" y="1795"/>
                  </a:lnTo>
                  <a:lnTo>
                    <a:pt x="9751" y="1812"/>
                  </a:lnTo>
                  <a:lnTo>
                    <a:pt x="9749" y="1798"/>
                  </a:lnTo>
                  <a:lnTo>
                    <a:pt x="9745" y="1785"/>
                  </a:lnTo>
                  <a:lnTo>
                    <a:pt x="9741" y="1773"/>
                  </a:lnTo>
                  <a:lnTo>
                    <a:pt x="9736" y="1762"/>
                  </a:lnTo>
                  <a:lnTo>
                    <a:pt x="9729" y="1751"/>
                  </a:lnTo>
                  <a:lnTo>
                    <a:pt x="9722" y="1741"/>
                  </a:lnTo>
                  <a:lnTo>
                    <a:pt x="9713" y="1732"/>
                  </a:lnTo>
                  <a:lnTo>
                    <a:pt x="9705" y="1724"/>
                  </a:lnTo>
                  <a:lnTo>
                    <a:pt x="9694" y="1717"/>
                  </a:lnTo>
                  <a:lnTo>
                    <a:pt x="9683" y="1711"/>
                  </a:lnTo>
                  <a:lnTo>
                    <a:pt x="9670" y="1705"/>
                  </a:lnTo>
                  <a:lnTo>
                    <a:pt x="9658" y="1701"/>
                  </a:lnTo>
                  <a:lnTo>
                    <a:pt x="9644" y="1698"/>
                  </a:lnTo>
                  <a:lnTo>
                    <a:pt x="9629" y="1695"/>
                  </a:lnTo>
                  <a:lnTo>
                    <a:pt x="9612" y="1693"/>
                  </a:lnTo>
                  <a:lnTo>
                    <a:pt x="9595" y="1692"/>
                  </a:lnTo>
                  <a:lnTo>
                    <a:pt x="9575" y="1693"/>
                  </a:lnTo>
                  <a:lnTo>
                    <a:pt x="9556" y="1695"/>
                  </a:lnTo>
                  <a:lnTo>
                    <a:pt x="9539" y="1697"/>
                  </a:lnTo>
                  <a:lnTo>
                    <a:pt x="9523" y="1700"/>
                  </a:lnTo>
                  <a:lnTo>
                    <a:pt x="9509" y="1704"/>
                  </a:lnTo>
                  <a:lnTo>
                    <a:pt x="9496" y="1708"/>
                  </a:lnTo>
                  <a:lnTo>
                    <a:pt x="9486" y="1714"/>
                  </a:lnTo>
                  <a:lnTo>
                    <a:pt x="9476" y="1720"/>
                  </a:lnTo>
                  <a:lnTo>
                    <a:pt x="9467" y="1728"/>
                  </a:lnTo>
                  <a:lnTo>
                    <a:pt x="9460" y="1735"/>
                  </a:lnTo>
                  <a:lnTo>
                    <a:pt x="9455" y="1743"/>
                  </a:lnTo>
                  <a:lnTo>
                    <a:pt x="9449" y="1750"/>
                  </a:lnTo>
                  <a:lnTo>
                    <a:pt x="9445" y="1759"/>
                  </a:lnTo>
                  <a:lnTo>
                    <a:pt x="9443" y="1767"/>
                  </a:lnTo>
                  <a:lnTo>
                    <a:pt x="9441" y="1776"/>
                  </a:lnTo>
                  <a:lnTo>
                    <a:pt x="9441" y="1785"/>
                  </a:lnTo>
                  <a:lnTo>
                    <a:pt x="9441" y="1797"/>
                  </a:lnTo>
                  <a:lnTo>
                    <a:pt x="9444" y="1808"/>
                  </a:lnTo>
                  <a:lnTo>
                    <a:pt x="9448" y="1818"/>
                  </a:lnTo>
                  <a:lnTo>
                    <a:pt x="9455" y="1828"/>
                  </a:lnTo>
                  <a:lnTo>
                    <a:pt x="9463" y="1836"/>
                  </a:lnTo>
                  <a:lnTo>
                    <a:pt x="9474" y="1845"/>
                  </a:lnTo>
                  <a:lnTo>
                    <a:pt x="9487" y="1852"/>
                  </a:lnTo>
                  <a:lnTo>
                    <a:pt x="9502" y="1860"/>
                  </a:lnTo>
                  <a:lnTo>
                    <a:pt x="9515" y="1864"/>
                  </a:lnTo>
                  <a:lnTo>
                    <a:pt x="9537" y="1870"/>
                  </a:lnTo>
                  <a:lnTo>
                    <a:pt x="9569" y="1880"/>
                  </a:lnTo>
                  <a:lnTo>
                    <a:pt x="9608" y="1891"/>
                  </a:lnTo>
                  <a:lnTo>
                    <a:pt x="9639" y="1899"/>
                  </a:lnTo>
                  <a:lnTo>
                    <a:pt x="9668" y="1907"/>
                  </a:lnTo>
                  <a:lnTo>
                    <a:pt x="9694" y="1914"/>
                  </a:lnTo>
                  <a:lnTo>
                    <a:pt x="9718" y="1922"/>
                  </a:lnTo>
                  <a:lnTo>
                    <a:pt x="9739" y="1928"/>
                  </a:lnTo>
                  <a:lnTo>
                    <a:pt x="9758" y="1936"/>
                  </a:lnTo>
                  <a:lnTo>
                    <a:pt x="9774" y="1941"/>
                  </a:lnTo>
                  <a:lnTo>
                    <a:pt x="9788" y="1946"/>
                  </a:lnTo>
                  <a:lnTo>
                    <a:pt x="9801" y="1953"/>
                  </a:lnTo>
                  <a:lnTo>
                    <a:pt x="9813" y="1959"/>
                  </a:lnTo>
                  <a:lnTo>
                    <a:pt x="9823" y="1965"/>
                  </a:lnTo>
                  <a:lnTo>
                    <a:pt x="9834" y="1974"/>
                  </a:lnTo>
                  <a:lnTo>
                    <a:pt x="9844" y="1981"/>
                  </a:lnTo>
                  <a:lnTo>
                    <a:pt x="9852" y="1991"/>
                  </a:lnTo>
                  <a:lnTo>
                    <a:pt x="9861" y="1999"/>
                  </a:lnTo>
                  <a:lnTo>
                    <a:pt x="9868" y="2010"/>
                  </a:lnTo>
                  <a:lnTo>
                    <a:pt x="9875" y="2021"/>
                  </a:lnTo>
                  <a:lnTo>
                    <a:pt x="9881" y="2033"/>
                  </a:lnTo>
                  <a:lnTo>
                    <a:pt x="9886" y="2044"/>
                  </a:lnTo>
                  <a:lnTo>
                    <a:pt x="9891" y="2057"/>
                  </a:lnTo>
                  <a:lnTo>
                    <a:pt x="9894" y="2070"/>
                  </a:lnTo>
                  <a:lnTo>
                    <a:pt x="9896" y="2084"/>
                  </a:lnTo>
                  <a:lnTo>
                    <a:pt x="9897" y="2099"/>
                  </a:lnTo>
                  <a:lnTo>
                    <a:pt x="9897" y="2114"/>
                  </a:lnTo>
                  <a:lnTo>
                    <a:pt x="9897" y="2129"/>
                  </a:lnTo>
                  <a:lnTo>
                    <a:pt x="9895" y="2143"/>
                  </a:lnTo>
                  <a:lnTo>
                    <a:pt x="9893" y="2158"/>
                  </a:lnTo>
                  <a:lnTo>
                    <a:pt x="9889" y="2172"/>
                  </a:lnTo>
                  <a:lnTo>
                    <a:pt x="9883" y="2186"/>
                  </a:lnTo>
                  <a:lnTo>
                    <a:pt x="9878" y="2200"/>
                  </a:lnTo>
                  <a:lnTo>
                    <a:pt x="9870" y="2214"/>
                  </a:lnTo>
                  <a:lnTo>
                    <a:pt x="9862" y="2228"/>
                  </a:lnTo>
                  <a:lnTo>
                    <a:pt x="9852" y="2240"/>
                  </a:lnTo>
                  <a:lnTo>
                    <a:pt x="9843" y="2252"/>
                  </a:lnTo>
                  <a:lnTo>
                    <a:pt x="9831" y="2264"/>
                  </a:lnTo>
                  <a:lnTo>
                    <a:pt x="9819" y="2275"/>
                  </a:lnTo>
                  <a:lnTo>
                    <a:pt x="9805" y="2284"/>
                  </a:lnTo>
                  <a:lnTo>
                    <a:pt x="9791" y="2294"/>
                  </a:lnTo>
                  <a:lnTo>
                    <a:pt x="9776" y="2302"/>
                  </a:lnTo>
                  <a:lnTo>
                    <a:pt x="9760" y="2310"/>
                  </a:lnTo>
                  <a:lnTo>
                    <a:pt x="9743" y="2317"/>
                  </a:lnTo>
                  <a:lnTo>
                    <a:pt x="9725" y="2323"/>
                  </a:lnTo>
                  <a:lnTo>
                    <a:pt x="9707" y="2328"/>
                  </a:lnTo>
                  <a:lnTo>
                    <a:pt x="9689" y="2332"/>
                  </a:lnTo>
                  <a:lnTo>
                    <a:pt x="9669" y="2335"/>
                  </a:lnTo>
                  <a:lnTo>
                    <a:pt x="9649" y="2337"/>
                  </a:lnTo>
                  <a:lnTo>
                    <a:pt x="9629" y="2339"/>
                  </a:lnTo>
                  <a:lnTo>
                    <a:pt x="9608" y="2340"/>
                  </a:lnTo>
                  <a:lnTo>
                    <a:pt x="9574" y="2339"/>
                  </a:lnTo>
                  <a:lnTo>
                    <a:pt x="9543" y="2335"/>
                  </a:lnTo>
                  <a:lnTo>
                    <a:pt x="9527" y="2333"/>
                  </a:lnTo>
                  <a:lnTo>
                    <a:pt x="9513" y="2331"/>
                  </a:lnTo>
                  <a:lnTo>
                    <a:pt x="9499" y="2328"/>
                  </a:lnTo>
                  <a:lnTo>
                    <a:pt x="9486" y="2325"/>
                  </a:lnTo>
                  <a:lnTo>
                    <a:pt x="9473" y="2320"/>
                  </a:lnTo>
                  <a:lnTo>
                    <a:pt x="9460" y="2316"/>
                  </a:lnTo>
                  <a:lnTo>
                    <a:pt x="9448" y="2312"/>
                  </a:lnTo>
                  <a:lnTo>
                    <a:pt x="9436" y="2307"/>
                  </a:lnTo>
                  <a:lnTo>
                    <a:pt x="9426" y="2301"/>
                  </a:lnTo>
                  <a:lnTo>
                    <a:pt x="9415" y="2295"/>
                  </a:lnTo>
                  <a:lnTo>
                    <a:pt x="9405" y="2288"/>
                  </a:lnTo>
                  <a:lnTo>
                    <a:pt x="9396" y="2281"/>
                  </a:lnTo>
                  <a:lnTo>
                    <a:pt x="9386" y="2274"/>
                  </a:lnTo>
                  <a:lnTo>
                    <a:pt x="9378" y="2266"/>
                  </a:lnTo>
                  <a:lnTo>
                    <a:pt x="9370" y="2258"/>
                  </a:lnTo>
                  <a:lnTo>
                    <a:pt x="9363" y="2249"/>
                  </a:lnTo>
                  <a:lnTo>
                    <a:pt x="9355" y="2240"/>
                  </a:lnTo>
                  <a:lnTo>
                    <a:pt x="9348" y="2230"/>
                  </a:lnTo>
                  <a:lnTo>
                    <a:pt x="9341" y="2220"/>
                  </a:lnTo>
                  <a:lnTo>
                    <a:pt x="9336" y="2210"/>
                  </a:lnTo>
                  <a:lnTo>
                    <a:pt x="9329" y="2199"/>
                  </a:lnTo>
                  <a:lnTo>
                    <a:pt x="9325" y="2187"/>
                  </a:lnTo>
                  <a:lnTo>
                    <a:pt x="9320" y="2175"/>
                  </a:lnTo>
                  <a:lnTo>
                    <a:pt x="9316" y="2164"/>
                  </a:lnTo>
                  <a:lnTo>
                    <a:pt x="9308" y="2138"/>
                  </a:lnTo>
                  <a:lnTo>
                    <a:pt x="9302" y="2110"/>
                  </a:lnTo>
                  <a:close/>
                  <a:moveTo>
                    <a:pt x="8703" y="1966"/>
                  </a:moveTo>
                  <a:lnTo>
                    <a:pt x="8704" y="1999"/>
                  </a:lnTo>
                  <a:lnTo>
                    <a:pt x="8706" y="2030"/>
                  </a:lnTo>
                  <a:lnTo>
                    <a:pt x="8708" y="2045"/>
                  </a:lnTo>
                  <a:lnTo>
                    <a:pt x="8712" y="2060"/>
                  </a:lnTo>
                  <a:lnTo>
                    <a:pt x="8715" y="2073"/>
                  </a:lnTo>
                  <a:lnTo>
                    <a:pt x="8718" y="2087"/>
                  </a:lnTo>
                  <a:lnTo>
                    <a:pt x="8722" y="2099"/>
                  </a:lnTo>
                  <a:lnTo>
                    <a:pt x="8726" y="2111"/>
                  </a:lnTo>
                  <a:lnTo>
                    <a:pt x="8732" y="2122"/>
                  </a:lnTo>
                  <a:lnTo>
                    <a:pt x="8737" y="2134"/>
                  </a:lnTo>
                  <a:lnTo>
                    <a:pt x="8743" y="2143"/>
                  </a:lnTo>
                  <a:lnTo>
                    <a:pt x="8749" y="2154"/>
                  </a:lnTo>
                  <a:lnTo>
                    <a:pt x="8755" y="2163"/>
                  </a:lnTo>
                  <a:lnTo>
                    <a:pt x="8763" y="2172"/>
                  </a:lnTo>
                  <a:lnTo>
                    <a:pt x="8770" y="2180"/>
                  </a:lnTo>
                  <a:lnTo>
                    <a:pt x="8779" y="2188"/>
                  </a:lnTo>
                  <a:lnTo>
                    <a:pt x="8786" y="2195"/>
                  </a:lnTo>
                  <a:lnTo>
                    <a:pt x="8795" y="2202"/>
                  </a:lnTo>
                  <a:lnTo>
                    <a:pt x="8803" y="2207"/>
                  </a:lnTo>
                  <a:lnTo>
                    <a:pt x="8813" y="2214"/>
                  </a:lnTo>
                  <a:lnTo>
                    <a:pt x="8822" y="2218"/>
                  </a:lnTo>
                  <a:lnTo>
                    <a:pt x="8831" y="2223"/>
                  </a:lnTo>
                  <a:lnTo>
                    <a:pt x="8841" y="2227"/>
                  </a:lnTo>
                  <a:lnTo>
                    <a:pt x="8850" y="2231"/>
                  </a:lnTo>
                  <a:lnTo>
                    <a:pt x="8860" y="2233"/>
                  </a:lnTo>
                  <a:lnTo>
                    <a:pt x="8871" y="2236"/>
                  </a:lnTo>
                  <a:lnTo>
                    <a:pt x="8882" y="2237"/>
                  </a:lnTo>
                  <a:lnTo>
                    <a:pt x="8892" y="2238"/>
                  </a:lnTo>
                  <a:lnTo>
                    <a:pt x="8904" y="2239"/>
                  </a:lnTo>
                  <a:lnTo>
                    <a:pt x="8915" y="2239"/>
                  </a:lnTo>
                  <a:lnTo>
                    <a:pt x="8926" y="2239"/>
                  </a:lnTo>
                  <a:lnTo>
                    <a:pt x="8937" y="2238"/>
                  </a:lnTo>
                  <a:lnTo>
                    <a:pt x="8948" y="2237"/>
                  </a:lnTo>
                  <a:lnTo>
                    <a:pt x="8958" y="2235"/>
                  </a:lnTo>
                  <a:lnTo>
                    <a:pt x="8968" y="2233"/>
                  </a:lnTo>
                  <a:lnTo>
                    <a:pt x="8979" y="2230"/>
                  </a:lnTo>
                  <a:lnTo>
                    <a:pt x="8988" y="2227"/>
                  </a:lnTo>
                  <a:lnTo>
                    <a:pt x="8998" y="2222"/>
                  </a:lnTo>
                  <a:lnTo>
                    <a:pt x="9007" y="2218"/>
                  </a:lnTo>
                  <a:lnTo>
                    <a:pt x="9016" y="2213"/>
                  </a:lnTo>
                  <a:lnTo>
                    <a:pt x="9025" y="2207"/>
                  </a:lnTo>
                  <a:lnTo>
                    <a:pt x="9033" y="2201"/>
                  </a:lnTo>
                  <a:lnTo>
                    <a:pt x="9042" y="2195"/>
                  </a:lnTo>
                  <a:lnTo>
                    <a:pt x="9050" y="2187"/>
                  </a:lnTo>
                  <a:lnTo>
                    <a:pt x="9058" y="2180"/>
                  </a:lnTo>
                  <a:lnTo>
                    <a:pt x="9065" y="2171"/>
                  </a:lnTo>
                  <a:lnTo>
                    <a:pt x="9073" y="2163"/>
                  </a:lnTo>
                  <a:lnTo>
                    <a:pt x="9079" y="2153"/>
                  </a:lnTo>
                  <a:lnTo>
                    <a:pt x="9086" y="2143"/>
                  </a:lnTo>
                  <a:lnTo>
                    <a:pt x="9092" y="2133"/>
                  </a:lnTo>
                  <a:lnTo>
                    <a:pt x="9097" y="2122"/>
                  </a:lnTo>
                  <a:lnTo>
                    <a:pt x="9102" y="2110"/>
                  </a:lnTo>
                  <a:lnTo>
                    <a:pt x="9107" y="2098"/>
                  </a:lnTo>
                  <a:lnTo>
                    <a:pt x="9110" y="2085"/>
                  </a:lnTo>
                  <a:lnTo>
                    <a:pt x="9115" y="2072"/>
                  </a:lnTo>
                  <a:lnTo>
                    <a:pt x="9118" y="2058"/>
                  </a:lnTo>
                  <a:lnTo>
                    <a:pt x="9120" y="2043"/>
                  </a:lnTo>
                  <a:lnTo>
                    <a:pt x="9122" y="2028"/>
                  </a:lnTo>
                  <a:lnTo>
                    <a:pt x="9125" y="1996"/>
                  </a:lnTo>
                  <a:lnTo>
                    <a:pt x="9125" y="1963"/>
                  </a:lnTo>
                  <a:lnTo>
                    <a:pt x="9125" y="1930"/>
                  </a:lnTo>
                  <a:lnTo>
                    <a:pt x="9122" y="1900"/>
                  </a:lnTo>
                  <a:lnTo>
                    <a:pt x="9120" y="1886"/>
                  </a:lnTo>
                  <a:lnTo>
                    <a:pt x="9117" y="1873"/>
                  </a:lnTo>
                  <a:lnTo>
                    <a:pt x="9115" y="1859"/>
                  </a:lnTo>
                  <a:lnTo>
                    <a:pt x="9110" y="1847"/>
                  </a:lnTo>
                  <a:lnTo>
                    <a:pt x="9106" y="1834"/>
                  </a:lnTo>
                  <a:lnTo>
                    <a:pt x="9102" y="1822"/>
                  </a:lnTo>
                  <a:lnTo>
                    <a:pt x="9097" y="1811"/>
                  </a:lnTo>
                  <a:lnTo>
                    <a:pt x="9092" y="1800"/>
                  </a:lnTo>
                  <a:lnTo>
                    <a:pt x="9086" y="1791"/>
                  </a:lnTo>
                  <a:lnTo>
                    <a:pt x="9079" y="1781"/>
                  </a:lnTo>
                  <a:lnTo>
                    <a:pt x="9073" y="1771"/>
                  </a:lnTo>
                  <a:lnTo>
                    <a:pt x="9065" y="1763"/>
                  </a:lnTo>
                  <a:lnTo>
                    <a:pt x="9058" y="1754"/>
                  </a:lnTo>
                  <a:lnTo>
                    <a:pt x="9049" y="1747"/>
                  </a:lnTo>
                  <a:lnTo>
                    <a:pt x="9042" y="1739"/>
                  </a:lnTo>
                  <a:lnTo>
                    <a:pt x="9033" y="1733"/>
                  </a:lnTo>
                  <a:lnTo>
                    <a:pt x="9025" y="1727"/>
                  </a:lnTo>
                  <a:lnTo>
                    <a:pt x="9015" y="1721"/>
                  </a:lnTo>
                  <a:lnTo>
                    <a:pt x="9007" y="1716"/>
                  </a:lnTo>
                  <a:lnTo>
                    <a:pt x="8997" y="1712"/>
                  </a:lnTo>
                  <a:lnTo>
                    <a:pt x="8987" y="1707"/>
                  </a:lnTo>
                  <a:lnTo>
                    <a:pt x="8978" y="1704"/>
                  </a:lnTo>
                  <a:lnTo>
                    <a:pt x="8968" y="1701"/>
                  </a:lnTo>
                  <a:lnTo>
                    <a:pt x="8957" y="1699"/>
                  </a:lnTo>
                  <a:lnTo>
                    <a:pt x="8948" y="1697"/>
                  </a:lnTo>
                  <a:lnTo>
                    <a:pt x="8937" y="1696"/>
                  </a:lnTo>
                  <a:lnTo>
                    <a:pt x="8926" y="1695"/>
                  </a:lnTo>
                  <a:lnTo>
                    <a:pt x="8915" y="1695"/>
                  </a:lnTo>
                  <a:lnTo>
                    <a:pt x="8904" y="1695"/>
                  </a:lnTo>
                  <a:lnTo>
                    <a:pt x="8892" y="1696"/>
                  </a:lnTo>
                  <a:lnTo>
                    <a:pt x="8882" y="1697"/>
                  </a:lnTo>
                  <a:lnTo>
                    <a:pt x="8871" y="1699"/>
                  </a:lnTo>
                  <a:lnTo>
                    <a:pt x="8860" y="1701"/>
                  </a:lnTo>
                  <a:lnTo>
                    <a:pt x="8850" y="1704"/>
                  </a:lnTo>
                  <a:lnTo>
                    <a:pt x="8841" y="1707"/>
                  </a:lnTo>
                  <a:lnTo>
                    <a:pt x="8831" y="1712"/>
                  </a:lnTo>
                  <a:lnTo>
                    <a:pt x="8822" y="1716"/>
                  </a:lnTo>
                  <a:lnTo>
                    <a:pt x="8813" y="1721"/>
                  </a:lnTo>
                  <a:lnTo>
                    <a:pt x="8803" y="1727"/>
                  </a:lnTo>
                  <a:lnTo>
                    <a:pt x="8795" y="1732"/>
                  </a:lnTo>
                  <a:lnTo>
                    <a:pt x="8786" y="1739"/>
                  </a:lnTo>
                  <a:lnTo>
                    <a:pt x="8779" y="1746"/>
                  </a:lnTo>
                  <a:lnTo>
                    <a:pt x="8770" y="1754"/>
                  </a:lnTo>
                  <a:lnTo>
                    <a:pt x="8763" y="1762"/>
                  </a:lnTo>
                  <a:lnTo>
                    <a:pt x="8755" y="1770"/>
                  </a:lnTo>
                  <a:lnTo>
                    <a:pt x="8749" y="1780"/>
                  </a:lnTo>
                  <a:lnTo>
                    <a:pt x="8743" y="1789"/>
                  </a:lnTo>
                  <a:lnTo>
                    <a:pt x="8737" y="1800"/>
                  </a:lnTo>
                  <a:lnTo>
                    <a:pt x="8732" y="1811"/>
                  </a:lnTo>
                  <a:lnTo>
                    <a:pt x="8726" y="1822"/>
                  </a:lnTo>
                  <a:lnTo>
                    <a:pt x="8722" y="1834"/>
                  </a:lnTo>
                  <a:lnTo>
                    <a:pt x="8718" y="1847"/>
                  </a:lnTo>
                  <a:lnTo>
                    <a:pt x="8715" y="1860"/>
                  </a:lnTo>
                  <a:lnTo>
                    <a:pt x="8712" y="1874"/>
                  </a:lnTo>
                  <a:lnTo>
                    <a:pt x="8708" y="1888"/>
                  </a:lnTo>
                  <a:lnTo>
                    <a:pt x="8706" y="1902"/>
                  </a:lnTo>
                  <a:lnTo>
                    <a:pt x="8704" y="1933"/>
                  </a:lnTo>
                  <a:lnTo>
                    <a:pt x="8703" y="1966"/>
                  </a:lnTo>
                  <a:close/>
                  <a:moveTo>
                    <a:pt x="8579" y="1966"/>
                  </a:moveTo>
                  <a:lnTo>
                    <a:pt x="8579" y="1942"/>
                  </a:lnTo>
                  <a:lnTo>
                    <a:pt x="8580" y="1918"/>
                  </a:lnTo>
                  <a:lnTo>
                    <a:pt x="8582" y="1896"/>
                  </a:lnTo>
                  <a:lnTo>
                    <a:pt x="8585" y="1874"/>
                  </a:lnTo>
                  <a:lnTo>
                    <a:pt x="8590" y="1852"/>
                  </a:lnTo>
                  <a:lnTo>
                    <a:pt x="8594" y="1832"/>
                  </a:lnTo>
                  <a:lnTo>
                    <a:pt x="8599" y="1813"/>
                  </a:lnTo>
                  <a:lnTo>
                    <a:pt x="8607" y="1794"/>
                  </a:lnTo>
                  <a:lnTo>
                    <a:pt x="8613" y="1776"/>
                  </a:lnTo>
                  <a:lnTo>
                    <a:pt x="8622" y="1759"/>
                  </a:lnTo>
                  <a:lnTo>
                    <a:pt x="8631" y="1743"/>
                  </a:lnTo>
                  <a:lnTo>
                    <a:pt x="8641" y="1727"/>
                  </a:lnTo>
                  <a:lnTo>
                    <a:pt x="8652" y="1713"/>
                  </a:lnTo>
                  <a:lnTo>
                    <a:pt x="8663" y="1699"/>
                  </a:lnTo>
                  <a:lnTo>
                    <a:pt x="8676" y="1685"/>
                  </a:lnTo>
                  <a:lnTo>
                    <a:pt x="8689" y="1673"/>
                  </a:lnTo>
                  <a:lnTo>
                    <a:pt x="8701" y="1664"/>
                  </a:lnTo>
                  <a:lnTo>
                    <a:pt x="8713" y="1654"/>
                  </a:lnTo>
                  <a:lnTo>
                    <a:pt x="8725" y="1645"/>
                  </a:lnTo>
                  <a:lnTo>
                    <a:pt x="8738" y="1638"/>
                  </a:lnTo>
                  <a:lnTo>
                    <a:pt x="8751" y="1632"/>
                  </a:lnTo>
                  <a:lnTo>
                    <a:pt x="8764" y="1624"/>
                  </a:lnTo>
                  <a:lnTo>
                    <a:pt x="8778" y="1619"/>
                  </a:lnTo>
                  <a:lnTo>
                    <a:pt x="8792" y="1613"/>
                  </a:lnTo>
                  <a:lnTo>
                    <a:pt x="8806" y="1609"/>
                  </a:lnTo>
                  <a:lnTo>
                    <a:pt x="8821" y="1605"/>
                  </a:lnTo>
                  <a:lnTo>
                    <a:pt x="8836" y="1602"/>
                  </a:lnTo>
                  <a:lnTo>
                    <a:pt x="8850" y="1599"/>
                  </a:lnTo>
                  <a:lnTo>
                    <a:pt x="8867" y="1596"/>
                  </a:lnTo>
                  <a:lnTo>
                    <a:pt x="8883" y="1595"/>
                  </a:lnTo>
                  <a:lnTo>
                    <a:pt x="8899" y="1594"/>
                  </a:lnTo>
                  <a:lnTo>
                    <a:pt x="8915" y="1593"/>
                  </a:lnTo>
                  <a:lnTo>
                    <a:pt x="8933" y="1594"/>
                  </a:lnTo>
                  <a:lnTo>
                    <a:pt x="8951" y="1595"/>
                  </a:lnTo>
                  <a:lnTo>
                    <a:pt x="8968" y="1598"/>
                  </a:lnTo>
                  <a:lnTo>
                    <a:pt x="8985" y="1600"/>
                  </a:lnTo>
                  <a:lnTo>
                    <a:pt x="9001" y="1603"/>
                  </a:lnTo>
                  <a:lnTo>
                    <a:pt x="9018" y="1607"/>
                  </a:lnTo>
                  <a:lnTo>
                    <a:pt x="9033" y="1612"/>
                  </a:lnTo>
                  <a:lnTo>
                    <a:pt x="9049" y="1618"/>
                  </a:lnTo>
                  <a:lnTo>
                    <a:pt x="9064" y="1624"/>
                  </a:lnTo>
                  <a:lnTo>
                    <a:pt x="9078" y="1632"/>
                  </a:lnTo>
                  <a:lnTo>
                    <a:pt x="9092" y="1639"/>
                  </a:lnTo>
                  <a:lnTo>
                    <a:pt x="9106" y="1648"/>
                  </a:lnTo>
                  <a:lnTo>
                    <a:pt x="9119" y="1657"/>
                  </a:lnTo>
                  <a:lnTo>
                    <a:pt x="9132" y="1668"/>
                  </a:lnTo>
                  <a:lnTo>
                    <a:pt x="9144" y="1679"/>
                  </a:lnTo>
                  <a:lnTo>
                    <a:pt x="9156" y="1690"/>
                  </a:lnTo>
                  <a:lnTo>
                    <a:pt x="9168" y="1702"/>
                  </a:lnTo>
                  <a:lnTo>
                    <a:pt x="9179" y="1715"/>
                  </a:lnTo>
                  <a:lnTo>
                    <a:pt x="9188" y="1729"/>
                  </a:lnTo>
                  <a:lnTo>
                    <a:pt x="9197" y="1743"/>
                  </a:lnTo>
                  <a:lnTo>
                    <a:pt x="9205" y="1757"/>
                  </a:lnTo>
                  <a:lnTo>
                    <a:pt x="9213" y="1772"/>
                  </a:lnTo>
                  <a:lnTo>
                    <a:pt x="9220" y="1788"/>
                  </a:lnTo>
                  <a:lnTo>
                    <a:pt x="9227" y="1804"/>
                  </a:lnTo>
                  <a:lnTo>
                    <a:pt x="9232" y="1821"/>
                  </a:lnTo>
                  <a:lnTo>
                    <a:pt x="9236" y="1840"/>
                  </a:lnTo>
                  <a:lnTo>
                    <a:pt x="9241" y="1858"/>
                  </a:lnTo>
                  <a:lnTo>
                    <a:pt x="9244" y="1876"/>
                  </a:lnTo>
                  <a:lnTo>
                    <a:pt x="9247" y="1895"/>
                  </a:lnTo>
                  <a:lnTo>
                    <a:pt x="9248" y="1915"/>
                  </a:lnTo>
                  <a:lnTo>
                    <a:pt x="9249" y="1936"/>
                  </a:lnTo>
                  <a:lnTo>
                    <a:pt x="9250" y="1956"/>
                  </a:lnTo>
                  <a:lnTo>
                    <a:pt x="9249" y="1990"/>
                  </a:lnTo>
                  <a:lnTo>
                    <a:pt x="9247" y="2022"/>
                  </a:lnTo>
                  <a:lnTo>
                    <a:pt x="9244" y="2052"/>
                  </a:lnTo>
                  <a:lnTo>
                    <a:pt x="9240" y="2079"/>
                  </a:lnTo>
                  <a:lnTo>
                    <a:pt x="9234" y="2105"/>
                  </a:lnTo>
                  <a:lnTo>
                    <a:pt x="9227" y="2130"/>
                  </a:lnTo>
                  <a:lnTo>
                    <a:pt x="9218" y="2152"/>
                  </a:lnTo>
                  <a:lnTo>
                    <a:pt x="9209" y="2173"/>
                  </a:lnTo>
                  <a:lnTo>
                    <a:pt x="9198" y="2192"/>
                  </a:lnTo>
                  <a:lnTo>
                    <a:pt x="9185" y="2211"/>
                  </a:lnTo>
                  <a:lnTo>
                    <a:pt x="9172" y="2227"/>
                  </a:lnTo>
                  <a:lnTo>
                    <a:pt x="9157" y="2243"/>
                  </a:lnTo>
                  <a:lnTo>
                    <a:pt x="9142" y="2258"/>
                  </a:lnTo>
                  <a:lnTo>
                    <a:pt x="9125" y="2271"/>
                  </a:lnTo>
                  <a:lnTo>
                    <a:pt x="9107" y="2284"/>
                  </a:lnTo>
                  <a:lnTo>
                    <a:pt x="9088" y="2296"/>
                  </a:lnTo>
                  <a:lnTo>
                    <a:pt x="9068" y="2306"/>
                  </a:lnTo>
                  <a:lnTo>
                    <a:pt x="9047" y="2315"/>
                  </a:lnTo>
                  <a:lnTo>
                    <a:pt x="9026" y="2323"/>
                  </a:lnTo>
                  <a:lnTo>
                    <a:pt x="9004" y="2328"/>
                  </a:lnTo>
                  <a:lnTo>
                    <a:pt x="8983" y="2333"/>
                  </a:lnTo>
                  <a:lnTo>
                    <a:pt x="8961" y="2336"/>
                  </a:lnTo>
                  <a:lnTo>
                    <a:pt x="8938" y="2339"/>
                  </a:lnTo>
                  <a:lnTo>
                    <a:pt x="8915" y="2340"/>
                  </a:lnTo>
                  <a:lnTo>
                    <a:pt x="8896" y="2339"/>
                  </a:lnTo>
                  <a:lnTo>
                    <a:pt x="8878" y="2337"/>
                  </a:lnTo>
                  <a:lnTo>
                    <a:pt x="8860" y="2335"/>
                  </a:lnTo>
                  <a:lnTo>
                    <a:pt x="8843" y="2333"/>
                  </a:lnTo>
                  <a:lnTo>
                    <a:pt x="8826" y="2330"/>
                  </a:lnTo>
                  <a:lnTo>
                    <a:pt x="8810" y="2326"/>
                  </a:lnTo>
                  <a:lnTo>
                    <a:pt x="8794" y="2320"/>
                  </a:lnTo>
                  <a:lnTo>
                    <a:pt x="8779" y="2315"/>
                  </a:lnTo>
                  <a:lnTo>
                    <a:pt x="8764" y="2309"/>
                  </a:lnTo>
                  <a:lnTo>
                    <a:pt x="8749" y="2301"/>
                  </a:lnTo>
                  <a:lnTo>
                    <a:pt x="8735" y="2294"/>
                  </a:lnTo>
                  <a:lnTo>
                    <a:pt x="8721" y="2285"/>
                  </a:lnTo>
                  <a:lnTo>
                    <a:pt x="8708" y="2276"/>
                  </a:lnTo>
                  <a:lnTo>
                    <a:pt x="8695" y="2266"/>
                  </a:lnTo>
                  <a:lnTo>
                    <a:pt x="8684" y="2254"/>
                  </a:lnTo>
                  <a:lnTo>
                    <a:pt x="8671" y="2244"/>
                  </a:lnTo>
                  <a:lnTo>
                    <a:pt x="8660" y="2231"/>
                  </a:lnTo>
                  <a:lnTo>
                    <a:pt x="8650" y="2218"/>
                  </a:lnTo>
                  <a:lnTo>
                    <a:pt x="8640" y="2204"/>
                  </a:lnTo>
                  <a:lnTo>
                    <a:pt x="8630" y="2189"/>
                  </a:lnTo>
                  <a:lnTo>
                    <a:pt x="8623" y="2174"/>
                  </a:lnTo>
                  <a:lnTo>
                    <a:pt x="8615" y="2159"/>
                  </a:lnTo>
                  <a:lnTo>
                    <a:pt x="8608" y="2142"/>
                  </a:lnTo>
                  <a:lnTo>
                    <a:pt x="8601" y="2126"/>
                  </a:lnTo>
                  <a:lnTo>
                    <a:pt x="8596" y="2108"/>
                  </a:lnTo>
                  <a:lnTo>
                    <a:pt x="8592" y="2090"/>
                  </a:lnTo>
                  <a:lnTo>
                    <a:pt x="8588" y="2071"/>
                  </a:lnTo>
                  <a:lnTo>
                    <a:pt x="8584" y="2052"/>
                  </a:lnTo>
                  <a:lnTo>
                    <a:pt x="8582" y="2031"/>
                  </a:lnTo>
                  <a:lnTo>
                    <a:pt x="8580" y="2010"/>
                  </a:lnTo>
                  <a:lnTo>
                    <a:pt x="8579" y="1989"/>
                  </a:lnTo>
                  <a:lnTo>
                    <a:pt x="8579" y="1966"/>
                  </a:lnTo>
                  <a:close/>
                  <a:moveTo>
                    <a:pt x="8547" y="2216"/>
                  </a:moveTo>
                  <a:lnTo>
                    <a:pt x="8563" y="2323"/>
                  </a:lnTo>
                  <a:lnTo>
                    <a:pt x="8538" y="2328"/>
                  </a:lnTo>
                  <a:lnTo>
                    <a:pt x="8515" y="2331"/>
                  </a:lnTo>
                  <a:lnTo>
                    <a:pt x="8492" y="2333"/>
                  </a:lnTo>
                  <a:lnTo>
                    <a:pt x="8472" y="2333"/>
                  </a:lnTo>
                  <a:lnTo>
                    <a:pt x="8456" y="2333"/>
                  </a:lnTo>
                  <a:lnTo>
                    <a:pt x="8440" y="2332"/>
                  </a:lnTo>
                  <a:lnTo>
                    <a:pt x="8426" y="2331"/>
                  </a:lnTo>
                  <a:lnTo>
                    <a:pt x="8413" y="2328"/>
                  </a:lnTo>
                  <a:lnTo>
                    <a:pt x="8400" y="2326"/>
                  </a:lnTo>
                  <a:lnTo>
                    <a:pt x="8390" y="2322"/>
                  </a:lnTo>
                  <a:lnTo>
                    <a:pt x="8379" y="2317"/>
                  </a:lnTo>
                  <a:lnTo>
                    <a:pt x="8369" y="2313"/>
                  </a:lnTo>
                  <a:lnTo>
                    <a:pt x="8361" y="2308"/>
                  </a:lnTo>
                  <a:lnTo>
                    <a:pt x="8352" y="2301"/>
                  </a:lnTo>
                  <a:lnTo>
                    <a:pt x="8345" y="2295"/>
                  </a:lnTo>
                  <a:lnTo>
                    <a:pt x="8338" y="2288"/>
                  </a:lnTo>
                  <a:lnTo>
                    <a:pt x="8332" y="2281"/>
                  </a:lnTo>
                  <a:lnTo>
                    <a:pt x="8327" y="2274"/>
                  </a:lnTo>
                  <a:lnTo>
                    <a:pt x="8322" y="2266"/>
                  </a:lnTo>
                  <a:lnTo>
                    <a:pt x="8318" y="2258"/>
                  </a:lnTo>
                  <a:lnTo>
                    <a:pt x="8315" y="2248"/>
                  </a:lnTo>
                  <a:lnTo>
                    <a:pt x="8312" y="2236"/>
                  </a:lnTo>
                  <a:lnTo>
                    <a:pt x="8308" y="2221"/>
                  </a:lnTo>
                  <a:lnTo>
                    <a:pt x="8307" y="2205"/>
                  </a:lnTo>
                  <a:lnTo>
                    <a:pt x="8305" y="2186"/>
                  </a:lnTo>
                  <a:lnTo>
                    <a:pt x="8304" y="2165"/>
                  </a:lnTo>
                  <a:lnTo>
                    <a:pt x="8303" y="2140"/>
                  </a:lnTo>
                  <a:lnTo>
                    <a:pt x="8303" y="2115"/>
                  </a:lnTo>
                  <a:lnTo>
                    <a:pt x="8303" y="1702"/>
                  </a:lnTo>
                  <a:lnTo>
                    <a:pt x="8213" y="1702"/>
                  </a:lnTo>
                  <a:lnTo>
                    <a:pt x="8213" y="1609"/>
                  </a:lnTo>
                  <a:lnTo>
                    <a:pt x="8303" y="1609"/>
                  </a:lnTo>
                  <a:lnTo>
                    <a:pt x="8303" y="1432"/>
                  </a:lnTo>
                  <a:lnTo>
                    <a:pt x="8425" y="1359"/>
                  </a:lnTo>
                  <a:lnTo>
                    <a:pt x="8425" y="1609"/>
                  </a:lnTo>
                  <a:lnTo>
                    <a:pt x="8547" y="1609"/>
                  </a:lnTo>
                  <a:lnTo>
                    <a:pt x="8547" y="1702"/>
                  </a:lnTo>
                  <a:lnTo>
                    <a:pt x="8425" y="1702"/>
                  </a:lnTo>
                  <a:lnTo>
                    <a:pt x="8425" y="2121"/>
                  </a:lnTo>
                  <a:lnTo>
                    <a:pt x="8425" y="2146"/>
                  </a:lnTo>
                  <a:lnTo>
                    <a:pt x="8426" y="2164"/>
                  </a:lnTo>
                  <a:lnTo>
                    <a:pt x="8428" y="2179"/>
                  </a:lnTo>
                  <a:lnTo>
                    <a:pt x="8431" y="2188"/>
                  </a:lnTo>
                  <a:lnTo>
                    <a:pt x="8435" y="2196"/>
                  </a:lnTo>
                  <a:lnTo>
                    <a:pt x="8440" y="2201"/>
                  </a:lnTo>
                  <a:lnTo>
                    <a:pt x="8445" y="2207"/>
                  </a:lnTo>
                  <a:lnTo>
                    <a:pt x="8452" y="2212"/>
                  </a:lnTo>
                  <a:lnTo>
                    <a:pt x="8460" y="2216"/>
                  </a:lnTo>
                  <a:lnTo>
                    <a:pt x="8470" y="2218"/>
                  </a:lnTo>
                  <a:lnTo>
                    <a:pt x="8481" y="2220"/>
                  </a:lnTo>
                  <a:lnTo>
                    <a:pt x="8493" y="2220"/>
                  </a:lnTo>
                  <a:lnTo>
                    <a:pt x="8504" y="2220"/>
                  </a:lnTo>
                  <a:lnTo>
                    <a:pt x="8517" y="2219"/>
                  </a:lnTo>
                  <a:lnTo>
                    <a:pt x="8531" y="2218"/>
                  </a:lnTo>
                  <a:lnTo>
                    <a:pt x="8547" y="2216"/>
                  </a:lnTo>
                  <a:close/>
                  <a:moveTo>
                    <a:pt x="8018" y="2324"/>
                  </a:moveTo>
                  <a:lnTo>
                    <a:pt x="8018" y="1609"/>
                  </a:lnTo>
                  <a:lnTo>
                    <a:pt x="8140" y="1609"/>
                  </a:lnTo>
                  <a:lnTo>
                    <a:pt x="8140" y="2324"/>
                  </a:lnTo>
                  <a:lnTo>
                    <a:pt x="8018" y="2324"/>
                  </a:lnTo>
                  <a:close/>
                  <a:moveTo>
                    <a:pt x="8018" y="1475"/>
                  </a:moveTo>
                  <a:lnTo>
                    <a:pt x="8018" y="1337"/>
                  </a:lnTo>
                  <a:lnTo>
                    <a:pt x="8140" y="1337"/>
                  </a:lnTo>
                  <a:lnTo>
                    <a:pt x="8140" y="1475"/>
                  </a:lnTo>
                  <a:lnTo>
                    <a:pt x="8018" y="1475"/>
                  </a:lnTo>
                  <a:close/>
                  <a:moveTo>
                    <a:pt x="7641" y="1446"/>
                  </a:moveTo>
                  <a:lnTo>
                    <a:pt x="7716" y="1332"/>
                  </a:lnTo>
                  <a:lnTo>
                    <a:pt x="7855" y="1332"/>
                  </a:lnTo>
                  <a:lnTo>
                    <a:pt x="7701" y="1521"/>
                  </a:lnTo>
                  <a:lnTo>
                    <a:pt x="7572" y="1521"/>
                  </a:lnTo>
                  <a:lnTo>
                    <a:pt x="7428" y="1332"/>
                  </a:lnTo>
                  <a:lnTo>
                    <a:pt x="7567" y="1332"/>
                  </a:lnTo>
                  <a:lnTo>
                    <a:pt x="7641" y="1446"/>
                  </a:lnTo>
                  <a:close/>
                  <a:moveTo>
                    <a:pt x="7305" y="2324"/>
                  </a:moveTo>
                  <a:lnTo>
                    <a:pt x="7305" y="2226"/>
                  </a:lnTo>
                  <a:lnTo>
                    <a:pt x="7759" y="1702"/>
                  </a:lnTo>
                  <a:lnTo>
                    <a:pt x="7722" y="1704"/>
                  </a:lnTo>
                  <a:lnTo>
                    <a:pt x="7686" y="1705"/>
                  </a:lnTo>
                  <a:lnTo>
                    <a:pt x="7653" y="1706"/>
                  </a:lnTo>
                  <a:lnTo>
                    <a:pt x="7623" y="1706"/>
                  </a:lnTo>
                  <a:lnTo>
                    <a:pt x="7332" y="1706"/>
                  </a:lnTo>
                  <a:lnTo>
                    <a:pt x="7332" y="1609"/>
                  </a:lnTo>
                  <a:lnTo>
                    <a:pt x="7917" y="1609"/>
                  </a:lnTo>
                  <a:lnTo>
                    <a:pt x="7917" y="1688"/>
                  </a:lnTo>
                  <a:lnTo>
                    <a:pt x="7528" y="2142"/>
                  </a:lnTo>
                  <a:lnTo>
                    <a:pt x="7454" y="2227"/>
                  </a:lnTo>
                  <a:lnTo>
                    <a:pt x="7494" y="2223"/>
                  </a:lnTo>
                  <a:lnTo>
                    <a:pt x="7533" y="2221"/>
                  </a:lnTo>
                  <a:lnTo>
                    <a:pt x="7571" y="2220"/>
                  </a:lnTo>
                  <a:lnTo>
                    <a:pt x="7607" y="2219"/>
                  </a:lnTo>
                  <a:lnTo>
                    <a:pt x="7940" y="2219"/>
                  </a:lnTo>
                  <a:lnTo>
                    <a:pt x="7940" y="2324"/>
                  </a:lnTo>
                  <a:lnTo>
                    <a:pt x="7305" y="2324"/>
                  </a:lnTo>
                  <a:close/>
                  <a:moveTo>
                    <a:pt x="6734" y="1898"/>
                  </a:moveTo>
                  <a:lnTo>
                    <a:pt x="7134" y="1898"/>
                  </a:lnTo>
                  <a:lnTo>
                    <a:pt x="7131" y="1877"/>
                  </a:lnTo>
                  <a:lnTo>
                    <a:pt x="7127" y="1856"/>
                  </a:lnTo>
                  <a:lnTo>
                    <a:pt x="7123" y="1837"/>
                  </a:lnTo>
                  <a:lnTo>
                    <a:pt x="7118" y="1819"/>
                  </a:lnTo>
                  <a:lnTo>
                    <a:pt x="7112" y="1803"/>
                  </a:lnTo>
                  <a:lnTo>
                    <a:pt x="7105" y="1788"/>
                  </a:lnTo>
                  <a:lnTo>
                    <a:pt x="7096" y="1775"/>
                  </a:lnTo>
                  <a:lnTo>
                    <a:pt x="7088" y="1763"/>
                  </a:lnTo>
                  <a:lnTo>
                    <a:pt x="7080" y="1754"/>
                  </a:lnTo>
                  <a:lnTo>
                    <a:pt x="7073" y="1747"/>
                  </a:lnTo>
                  <a:lnTo>
                    <a:pt x="7065" y="1739"/>
                  </a:lnTo>
                  <a:lnTo>
                    <a:pt x="7057" y="1732"/>
                  </a:lnTo>
                  <a:lnTo>
                    <a:pt x="7048" y="1727"/>
                  </a:lnTo>
                  <a:lnTo>
                    <a:pt x="7040" y="1720"/>
                  </a:lnTo>
                  <a:lnTo>
                    <a:pt x="7031" y="1715"/>
                  </a:lnTo>
                  <a:lnTo>
                    <a:pt x="7021" y="1711"/>
                  </a:lnTo>
                  <a:lnTo>
                    <a:pt x="7012" y="1706"/>
                  </a:lnTo>
                  <a:lnTo>
                    <a:pt x="7002" y="1703"/>
                  </a:lnTo>
                  <a:lnTo>
                    <a:pt x="6991" y="1700"/>
                  </a:lnTo>
                  <a:lnTo>
                    <a:pt x="6982" y="1698"/>
                  </a:lnTo>
                  <a:lnTo>
                    <a:pt x="6971" y="1696"/>
                  </a:lnTo>
                  <a:lnTo>
                    <a:pt x="6960" y="1693"/>
                  </a:lnTo>
                  <a:lnTo>
                    <a:pt x="6949" y="1693"/>
                  </a:lnTo>
                  <a:lnTo>
                    <a:pt x="6938" y="1692"/>
                  </a:lnTo>
                  <a:lnTo>
                    <a:pt x="6918" y="1693"/>
                  </a:lnTo>
                  <a:lnTo>
                    <a:pt x="6897" y="1697"/>
                  </a:lnTo>
                  <a:lnTo>
                    <a:pt x="6879" y="1701"/>
                  </a:lnTo>
                  <a:lnTo>
                    <a:pt x="6861" y="1707"/>
                  </a:lnTo>
                  <a:lnTo>
                    <a:pt x="6844" y="1715"/>
                  </a:lnTo>
                  <a:lnTo>
                    <a:pt x="6827" y="1724"/>
                  </a:lnTo>
                  <a:lnTo>
                    <a:pt x="6812" y="1736"/>
                  </a:lnTo>
                  <a:lnTo>
                    <a:pt x="6797" y="1749"/>
                  </a:lnTo>
                  <a:lnTo>
                    <a:pt x="6784" y="1763"/>
                  </a:lnTo>
                  <a:lnTo>
                    <a:pt x="6772" y="1779"/>
                  </a:lnTo>
                  <a:lnTo>
                    <a:pt x="6762" y="1796"/>
                  </a:lnTo>
                  <a:lnTo>
                    <a:pt x="6753" y="1814"/>
                  </a:lnTo>
                  <a:lnTo>
                    <a:pt x="6746" y="1833"/>
                  </a:lnTo>
                  <a:lnTo>
                    <a:pt x="6740" y="1853"/>
                  </a:lnTo>
                  <a:lnTo>
                    <a:pt x="6737" y="1876"/>
                  </a:lnTo>
                  <a:lnTo>
                    <a:pt x="6734" y="1898"/>
                  </a:lnTo>
                  <a:close/>
                  <a:moveTo>
                    <a:pt x="7133" y="2092"/>
                  </a:moveTo>
                  <a:lnTo>
                    <a:pt x="7258" y="2109"/>
                  </a:lnTo>
                  <a:lnTo>
                    <a:pt x="7250" y="2136"/>
                  </a:lnTo>
                  <a:lnTo>
                    <a:pt x="7240" y="2160"/>
                  </a:lnTo>
                  <a:lnTo>
                    <a:pt x="7229" y="2184"/>
                  </a:lnTo>
                  <a:lnTo>
                    <a:pt x="7216" y="2206"/>
                  </a:lnTo>
                  <a:lnTo>
                    <a:pt x="7208" y="2217"/>
                  </a:lnTo>
                  <a:lnTo>
                    <a:pt x="7201" y="2227"/>
                  </a:lnTo>
                  <a:lnTo>
                    <a:pt x="7193" y="2236"/>
                  </a:lnTo>
                  <a:lnTo>
                    <a:pt x="7185" y="2246"/>
                  </a:lnTo>
                  <a:lnTo>
                    <a:pt x="7176" y="2254"/>
                  </a:lnTo>
                  <a:lnTo>
                    <a:pt x="7168" y="2263"/>
                  </a:lnTo>
                  <a:lnTo>
                    <a:pt x="7158" y="2271"/>
                  </a:lnTo>
                  <a:lnTo>
                    <a:pt x="7149" y="2279"/>
                  </a:lnTo>
                  <a:lnTo>
                    <a:pt x="7138" y="2286"/>
                  </a:lnTo>
                  <a:lnTo>
                    <a:pt x="7127" y="2293"/>
                  </a:lnTo>
                  <a:lnTo>
                    <a:pt x="7116" y="2299"/>
                  </a:lnTo>
                  <a:lnTo>
                    <a:pt x="7106" y="2306"/>
                  </a:lnTo>
                  <a:lnTo>
                    <a:pt x="7094" y="2311"/>
                  </a:lnTo>
                  <a:lnTo>
                    <a:pt x="7082" y="2315"/>
                  </a:lnTo>
                  <a:lnTo>
                    <a:pt x="7069" y="2320"/>
                  </a:lnTo>
                  <a:lnTo>
                    <a:pt x="7057" y="2324"/>
                  </a:lnTo>
                  <a:lnTo>
                    <a:pt x="7031" y="2331"/>
                  </a:lnTo>
                  <a:lnTo>
                    <a:pt x="7003" y="2335"/>
                  </a:lnTo>
                  <a:lnTo>
                    <a:pt x="6974" y="2339"/>
                  </a:lnTo>
                  <a:lnTo>
                    <a:pt x="6943" y="2340"/>
                  </a:lnTo>
                  <a:lnTo>
                    <a:pt x="6924" y="2339"/>
                  </a:lnTo>
                  <a:lnTo>
                    <a:pt x="6906" y="2337"/>
                  </a:lnTo>
                  <a:lnTo>
                    <a:pt x="6887" y="2335"/>
                  </a:lnTo>
                  <a:lnTo>
                    <a:pt x="6870" y="2333"/>
                  </a:lnTo>
                  <a:lnTo>
                    <a:pt x="6852" y="2330"/>
                  </a:lnTo>
                  <a:lnTo>
                    <a:pt x="6835" y="2326"/>
                  </a:lnTo>
                  <a:lnTo>
                    <a:pt x="6819" y="2320"/>
                  </a:lnTo>
                  <a:lnTo>
                    <a:pt x="6803" y="2315"/>
                  </a:lnTo>
                  <a:lnTo>
                    <a:pt x="6787" y="2309"/>
                  </a:lnTo>
                  <a:lnTo>
                    <a:pt x="6773" y="2301"/>
                  </a:lnTo>
                  <a:lnTo>
                    <a:pt x="6758" y="2294"/>
                  </a:lnTo>
                  <a:lnTo>
                    <a:pt x="6744" y="2285"/>
                  </a:lnTo>
                  <a:lnTo>
                    <a:pt x="6732" y="2276"/>
                  </a:lnTo>
                  <a:lnTo>
                    <a:pt x="6719" y="2265"/>
                  </a:lnTo>
                  <a:lnTo>
                    <a:pt x="6707" y="2254"/>
                  </a:lnTo>
                  <a:lnTo>
                    <a:pt x="6695" y="2243"/>
                  </a:lnTo>
                  <a:lnTo>
                    <a:pt x="6684" y="2231"/>
                  </a:lnTo>
                  <a:lnTo>
                    <a:pt x="6674" y="2217"/>
                  </a:lnTo>
                  <a:lnTo>
                    <a:pt x="6663" y="2204"/>
                  </a:lnTo>
                  <a:lnTo>
                    <a:pt x="6655" y="2189"/>
                  </a:lnTo>
                  <a:lnTo>
                    <a:pt x="6646" y="2175"/>
                  </a:lnTo>
                  <a:lnTo>
                    <a:pt x="6639" y="2159"/>
                  </a:lnTo>
                  <a:lnTo>
                    <a:pt x="6632" y="2143"/>
                  </a:lnTo>
                  <a:lnTo>
                    <a:pt x="6626" y="2127"/>
                  </a:lnTo>
                  <a:lnTo>
                    <a:pt x="6620" y="2109"/>
                  </a:lnTo>
                  <a:lnTo>
                    <a:pt x="6616" y="2092"/>
                  </a:lnTo>
                  <a:lnTo>
                    <a:pt x="6612" y="2073"/>
                  </a:lnTo>
                  <a:lnTo>
                    <a:pt x="6609" y="2055"/>
                  </a:lnTo>
                  <a:lnTo>
                    <a:pt x="6607" y="2035"/>
                  </a:lnTo>
                  <a:lnTo>
                    <a:pt x="6604" y="2014"/>
                  </a:lnTo>
                  <a:lnTo>
                    <a:pt x="6603" y="1994"/>
                  </a:lnTo>
                  <a:lnTo>
                    <a:pt x="6603" y="1973"/>
                  </a:lnTo>
                  <a:lnTo>
                    <a:pt x="6603" y="1950"/>
                  </a:lnTo>
                  <a:lnTo>
                    <a:pt x="6604" y="1929"/>
                  </a:lnTo>
                  <a:lnTo>
                    <a:pt x="6607" y="1908"/>
                  </a:lnTo>
                  <a:lnTo>
                    <a:pt x="6609" y="1888"/>
                  </a:lnTo>
                  <a:lnTo>
                    <a:pt x="6612" y="1868"/>
                  </a:lnTo>
                  <a:lnTo>
                    <a:pt x="6616" y="1849"/>
                  </a:lnTo>
                  <a:lnTo>
                    <a:pt x="6620" y="1830"/>
                  </a:lnTo>
                  <a:lnTo>
                    <a:pt x="6626" y="1813"/>
                  </a:lnTo>
                  <a:lnTo>
                    <a:pt x="6632" y="1796"/>
                  </a:lnTo>
                  <a:lnTo>
                    <a:pt x="6640" y="1779"/>
                  </a:lnTo>
                  <a:lnTo>
                    <a:pt x="6647" y="1763"/>
                  </a:lnTo>
                  <a:lnTo>
                    <a:pt x="6655" y="1748"/>
                  </a:lnTo>
                  <a:lnTo>
                    <a:pt x="6664" y="1733"/>
                  </a:lnTo>
                  <a:lnTo>
                    <a:pt x="6674" y="1719"/>
                  </a:lnTo>
                  <a:lnTo>
                    <a:pt x="6685" y="1706"/>
                  </a:lnTo>
                  <a:lnTo>
                    <a:pt x="6696" y="1693"/>
                  </a:lnTo>
                  <a:lnTo>
                    <a:pt x="6708" y="1681"/>
                  </a:lnTo>
                  <a:lnTo>
                    <a:pt x="6720" y="1670"/>
                  </a:lnTo>
                  <a:lnTo>
                    <a:pt x="6733" y="1659"/>
                  </a:lnTo>
                  <a:lnTo>
                    <a:pt x="6746" y="1650"/>
                  </a:lnTo>
                  <a:lnTo>
                    <a:pt x="6759" y="1640"/>
                  </a:lnTo>
                  <a:lnTo>
                    <a:pt x="6773" y="1633"/>
                  </a:lnTo>
                  <a:lnTo>
                    <a:pt x="6787" y="1625"/>
                  </a:lnTo>
                  <a:lnTo>
                    <a:pt x="6802" y="1619"/>
                  </a:lnTo>
                  <a:lnTo>
                    <a:pt x="6818" y="1612"/>
                  </a:lnTo>
                  <a:lnTo>
                    <a:pt x="6833" y="1607"/>
                  </a:lnTo>
                  <a:lnTo>
                    <a:pt x="6849" y="1603"/>
                  </a:lnTo>
                  <a:lnTo>
                    <a:pt x="6866" y="1600"/>
                  </a:lnTo>
                  <a:lnTo>
                    <a:pt x="6883" y="1598"/>
                  </a:lnTo>
                  <a:lnTo>
                    <a:pt x="6901" y="1595"/>
                  </a:lnTo>
                  <a:lnTo>
                    <a:pt x="6919" y="1594"/>
                  </a:lnTo>
                  <a:lnTo>
                    <a:pt x="6937" y="1593"/>
                  </a:lnTo>
                  <a:lnTo>
                    <a:pt x="6955" y="1594"/>
                  </a:lnTo>
                  <a:lnTo>
                    <a:pt x="6972" y="1595"/>
                  </a:lnTo>
                  <a:lnTo>
                    <a:pt x="6989" y="1598"/>
                  </a:lnTo>
                  <a:lnTo>
                    <a:pt x="7005" y="1600"/>
                  </a:lnTo>
                  <a:lnTo>
                    <a:pt x="7021" y="1603"/>
                  </a:lnTo>
                  <a:lnTo>
                    <a:pt x="7037" y="1607"/>
                  </a:lnTo>
                  <a:lnTo>
                    <a:pt x="7052" y="1612"/>
                  </a:lnTo>
                  <a:lnTo>
                    <a:pt x="7067" y="1618"/>
                  </a:lnTo>
                  <a:lnTo>
                    <a:pt x="7081" y="1624"/>
                  </a:lnTo>
                  <a:lnTo>
                    <a:pt x="7095" y="1632"/>
                  </a:lnTo>
                  <a:lnTo>
                    <a:pt x="7109" y="1640"/>
                  </a:lnTo>
                  <a:lnTo>
                    <a:pt x="7123" y="1649"/>
                  </a:lnTo>
                  <a:lnTo>
                    <a:pt x="7135" y="1658"/>
                  </a:lnTo>
                  <a:lnTo>
                    <a:pt x="7147" y="1668"/>
                  </a:lnTo>
                  <a:lnTo>
                    <a:pt x="7159" y="1680"/>
                  </a:lnTo>
                  <a:lnTo>
                    <a:pt x="7171" y="1691"/>
                  </a:lnTo>
                  <a:lnTo>
                    <a:pt x="7182" y="1703"/>
                  </a:lnTo>
                  <a:lnTo>
                    <a:pt x="7192" y="1717"/>
                  </a:lnTo>
                  <a:lnTo>
                    <a:pt x="7202" y="1731"/>
                  </a:lnTo>
                  <a:lnTo>
                    <a:pt x="7211" y="1745"/>
                  </a:lnTo>
                  <a:lnTo>
                    <a:pt x="7219" y="1760"/>
                  </a:lnTo>
                  <a:lnTo>
                    <a:pt x="7227" y="1776"/>
                  </a:lnTo>
                  <a:lnTo>
                    <a:pt x="7233" y="1792"/>
                  </a:lnTo>
                  <a:lnTo>
                    <a:pt x="7239" y="1809"/>
                  </a:lnTo>
                  <a:lnTo>
                    <a:pt x="7245" y="1826"/>
                  </a:lnTo>
                  <a:lnTo>
                    <a:pt x="7249" y="1844"/>
                  </a:lnTo>
                  <a:lnTo>
                    <a:pt x="7253" y="1863"/>
                  </a:lnTo>
                  <a:lnTo>
                    <a:pt x="7257" y="1882"/>
                  </a:lnTo>
                  <a:lnTo>
                    <a:pt x="7259" y="1901"/>
                  </a:lnTo>
                  <a:lnTo>
                    <a:pt x="7261" y="1923"/>
                  </a:lnTo>
                  <a:lnTo>
                    <a:pt x="7262" y="1943"/>
                  </a:lnTo>
                  <a:lnTo>
                    <a:pt x="7262" y="1965"/>
                  </a:lnTo>
                  <a:lnTo>
                    <a:pt x="7262" y="1972"/>
                  </a:lnTo>
                  <a:lnTo>
                    <a:pt x="7262" y="1978"/>
                  </a:lnTo>
                  <a:lnTo>
                    <a:pt x="7262" y="1988"/>
                  </a:lnTo>
                  <a:lnTo>
                    <a:pt x="7262" y="1997"/>
                  </a:lnTo>
                  <a:lnTo>
                    <a:pt x="6727" y="1997"/>
                  </a:lnTo>
                  <a:lnTo>
                    <a:pt x="6729" y="2026"/>
                  </a:lnTo>
                  <a:lnTo>
                    <a:pt x="6734" y="2053"/>
                  </a:lnTo>
                  <a:lnTo>
                    <a:pt x="6740" y="2077"/>
                  </a:lnTo>
                  <a:lnTo>
                    <a:pt x="6748" y="2101"/>
                  </a:lnTo>
                  <a:lnTo>
                    <a:pt x="6752" y="2113"/>
                  </a:lnTo>
                  <a:lnTo>
                    <a:pt x="6756" y="2123"/>
                  </a:lnTo>
                  <a:lnTo>
                    <a:pt x="6762" y="2133"/>
                  </a:lnTo>
                  <a:lnTo>
                    <a:pt x="6768" y="2142"/>
                  </a:lnTo>
                  <a:lnTo>
                    <a:pt x="6773" y="2152"/>
                  </a:lnTo>
                  <a:lnTo>
                    <a:pt x="6780" y="2160"/>
                  </a:lnTo>
                  <a:lnTo>
                    <a:pt x="6787" y="2169"/>
                  </a:lnTo>
                  <a:lnTo>
                    <a:pt x="6794" y="2178"/>
                  </a:lnTo>
                  <a:lnTo>
                    <a:pt x="6810" y="2192"/>
                  </a:lnTo>
                  <a:lnTo>
                    <a:pt x="6826" y="2205"/>
                  </a:lnTo>
                  <a:lnTo>
                    <a:pt x="6834" y="2211"/>
                  </a:lnTo>
                  <a:lnTo>
                    <a:pt x="6843" y="2216"/>
                  </a:lnTo>
                  <a:lnTo>
                    <a:pt x="6852" y="2220"/>
                  </a:lnTo>
                  <a:lnTo>
                    <a:pt x="6861" y="2224"/>
                  </a:lnTo>
                  <a:lnTo>
                    <a:pt x="6880" y="2231"/>
                  </a:lnTo>
                  <a:lnTo>
                    <a:pt x="6901" y="2236"/>
                  </a:lnTo>
                  <a:lnTo>
                    <a:pt x="6922" y="2239"/>
                  </a:lnTo>
                  <a:lnTo>
                    <a:pt x="6943" y="2239"/>
                  </a:lnTo>
                  <a:lnTo>
                    <a:pt x="6960" y="2239"/>
                  </a:lnTo>
                  <a:lnTo>
                    <a:pt x="6975" y="2237"/>
                  </a:lnTo>
                  <a:lnTo>
                    <a:pt x="6990" y="2235"/>
                  </a:lnTo>
                  <a:lnTo>
                    <a:pt x="7005" y="2231"/>
                  </a:lnTo>
                  <a:lnTo>
                    <a:pt x="7019" y="2227"/>
                  </a:lnTo>
                  <a:lnTo>
                    <a:pt x="7033" y="2220"/>
                  </a:lnTo>
                  <a:lnTo>
                    <a:pt x="7045" y="2213"/>
                  </a:lnTo>
                  <a:lnTo>
                    <a:pt x="7058" y="2205"/>
                  </a:lnTo>
                  <a:lnTo>
                    <a:pt x="7068" y="2196"/>
                  </a:lnTo>
                  <a:lnTo>
                    <a:pt x="7080" y="2185"/>
                  </a:lnTo>
                  <a:lnTo>
                    <a:pt x="7090" y="2172"/>
                  </a:lnTo>
                  <a:lnTo>
                    <a:pt x="7099" y="2159"/>
                  </a:lnTo>
                  <a:lnTo>
                    <a:pt x="7109" y="2145"/>
                  </a:lnTo>
                  <a:lnTo>
                    <a:pt x="7118" y="2129"/>
                  </a:lnTo>
                  <a:lnTo>
                    <a:pt x="7125" y="2111"/>
                  </a:lnTo>
                  <a:lnTo>
                    <a:pt x="7133" y="2092"/>
                  </a:lnTo>
                  <a:close/>
                  <a:moveTo>
                    <a:pt x="6376" y="2324"/>
                  </a:moveTo>
                  <a:lnTo>
                    <a:pt x="6376" y="1337"/>
                  </a:lnTo>
                  <a:lnTo>
                    <a:pt x="6497" y="1337"/>
                  </a:lnTo>
                  <a:lnTo>
                    <a:pt x="6497" y="2324"/>
                  </a:lnTo>
                  <a:lnTo>
                    <a:pt x="6376" y="2324"/>
                  </a:lnTo>
                  <a:close/>
                  <a:moveTo>
                    <a:pt x="6040" y="1521"/>
                  </a:moveTo>
                  <a:lnTo>
                    <a:pt x="6128" y="1332"/>
                  </a:lnTo>
                  <a:lnTo>
                    <a:pt x="6288" y="1332"/>
                  </a:lnTo>
                  <a:lnTo>
                    <a:pt x="6140" y="1521"/>
                  </a:lnTo>
                  <a:lnTo>
                    <a:pt x="6040" y="1521"/>
                  </a:lnTo>
                  <a:close/>
                  <a:moveTo>
                    <a:pt x="6079" y="2324"/>
                  </a:moveTo>
                  <a:lnTo>
                    <a:pt x="6079" y="1609"/>
                  </a:lnTo>
                  <a:lnTo>
                    <a:pt x="6201" y="1609"/>
                  </a:lnTo>
                  <a:lnTo>
                    <a:pt x="6201" y="2324"/>
                  </a:lnTo>
                  <a:lnTo>
                    <a:pt x="6079" y="2324"/>
                  </a:lnTo>
                  <a:close/>
                  <a:moveTo>
                    <a:pt x="5811" y="1446"/>
                  </a:moveTo>
                  <a:lnTo>
                    <a:pt x="5886" y="1332"/>
                  </a:lnTo>
                  <a:lnTo>
                    <a:pt x="6024" y="1332"/>
                  </a:lnTo>
                  <a:lnTo>
                    <a:pt x="5870" y="1521"/>
                  </a:lnTo>
                  <a:lnTo>
                    <a:pt x="5742" y="1521"/>
                  </a:lnTo>
                  <a:lnTo>
                    <a:pt x="5597" y="1332"/>
                  </a:lnTo>
                  <a:lnTo>
                    <a:pt x="5735" y="1332"/>
                  </a:lnTo>
                  <a:lnTo>
                    <a:pt x="5811" y="1446"/>
                  </a:lnTo>
                  <a:close/>
                  <a:moveTo>
                    <a:pt x="5618" y="2324"/>
                  </a:moveTo>
                  <a:lnTo>
                    <a:pt x="5618" y="1609"/>
                  </a:lnTo>
                  <a:lnTo>
                    <a:pt x="5727" y="1609"/>
                  </a:lnTo>
                  <a:lnTo>
                    <a:pt x="5727" y="1718"/>
                  </a:lnTo>
                  <a:lnTo>
                    <a:pt x="5737" y="1700"/>
                  </a:lnTo>
                  <a:lnTo>
                    <a:pt x="5747" y="1684"/>
                  </a:lnTo>
                  <a:lnTo>
                    <a:pt x="5757" y="1669"/>
                  </a:lnTo>
                  <a:lnTo>
                    <a:pt x="5767" y="1655"/>
                  </a:lnTo>
                  <a:lnTo>
                    <a:pt x="5777" y="1643"/>
                  </a:lnTo>
                  <a:lnTo>
                    <a:pt x="5785" y="1634"/>
                  </a:lnTo>
                  <a:lnTo>
                    <a:pt x="5795" y="1625"/>
                  </a:lnTo>
                  <a:lnTo>
                    <a:pt x="5804" y="1618"/>
                  </a:lnTo>
                  <a:lnTo>
                    <a:pt x="5813" y="1612"/>
                  </a:lnTo>
                  <a:lnTo>
                    <a:pt x="5822" y="1607"/>
                  </a:lnTo>
                  <a:lnTo>
                    <a:pt x="5831" y="1603"/>
                  </a:lnTo>
                  <a:lnTo>
                    <a:pt x="5841" y="1600"/>
                  </a:lnTo>
                  <a:lnTo>
                    <a:pt x="5851" y="1598"/>
                  </a:lnTo>
                  <a:lnTo>
                    <a:pt x="5861" y="1595"/>
                  </a:lnTo>
                  <a:lnTo>
                    <a:pt x="5872" y="1594"/>
                  </a:lnTo>
                  <a:lnTo>
                    <a:pt x="5882" y="1593"/>
                  </a:lnTo>
                  <a:lnTo>
                    <a:pt x="5898" y="1594"/>
                  </a:lnTo>
                  <a:lnTo>
                    <a:pt x="5913" y="1596"/>
                  </a:lnTo>
                  <a:lnTo>
                    <a:pt x="5929" y="1599"/>
                  </a:lnTo>
                  <a:lnTo>
                    <a:pt x="5944" y="1603"/>
                  </a:lnTo>
                  <a:lnTo>
                    <a:pt x="5960" y="1608"/>
                  </a:lnTo>
                  <a:lnTo>
                    <a:pt x="5976" y="1616"/>
                  </a:lnTo>
                  <a:lnTo>
                    <a:pt x="5991" y="1623"/>
                  </a:lnTo>
                  <a:lnTo>
                    <a:pt x="6007" y="1632"/>
                  </a:lnTo>
                  <a:lnTo>
                    <a:pt x="5964" y="1744"/>
                  </a:lnTo>
                  <a:lnTo>
                    <a:pt x="5952" y="1738"/>
                  </a:lnTo>
                  <a:lnTo>
                    <a:pt x="5942" y="1733"/>
                  </a:lnTo>
                  <a:lnTo>
                    <a:pt x="5931" y="1729"/>
                  </a:lnTo>
                  <a:lnTo>
                    <a:pt x="5919" y="1725"/>
                  </a:lnTo>
                  <a:lnTo>
                    <a:pt x="5908" y="1722"/>
                  </a:lnTo>
                  <a:lnTo>
                    <a:pt x="5898" y="1720"/>
                  </a:lnTo>
                  <a:lnTo>
                    <a:pt x="5886" y="1719"/>
                  </a:lnTo>
                  <a:lnTo>
                    <a:pt x="5875" y="1719"/>
                  </a:lnTo>
                  <a:lnTo>
                    <a:pt x="5866" y="1719"/>
                  </a:lnTo>
                  <a:lnTo>
                    <a:pt x="5856" y="1720"/>
                  </a:lnTo>
                  <a:lnTo>
                    <a:pt x="5846" y="1722"/>
                  </a:lnTo>
                  <a:lnTo>
                    <a:pt x="5838" y="1725"/>
                  </a:lnTo>
                  <a:lnTo>
                    <a:pt x="5829" y="1729"/>
                  </a:lnTo>
                  <a:lnTo>
                    <a:pt x="5821" y="1733"/>
                  </a:lnTo>
                  <a:lnTo>
                    <a:pt x="5812" y="1737"/>
                  </a:lnTo>
                  <a:lnTo>
                    <a:pt x="5805" y="1743"/>
                  </a:lnTo>
                  <a:lnTo>
                    <a:pt x="5796" y="1749"/>
                  </a:lnTo>
                  <a:lnTo>
                    <a:pt x="5790" y="1756"/>
                  </a:lnTo>
                  <a:lnTo>
                    <a:pt x="5783" y="1764"/>
                  </a:lnTo>
                  <a:lnTo>
                    <a:pt x="5777" y="1771"/>
                  </a:lnTo>
                  <a:lnTo>
                    <a:pt x="5772" y="1780"/>
                  </a:lnTo>
                  <a:lnTo>
                    <a:pt x="5767" y="1789"/>
                  </a:lnTo>
                  <a:lnTo>
                    <a:pt x="5763" y="1799"/>
                  </a:lnTo>
                  <a:lnTo>
                    <a:pt x="5760" y="1809"/>
                  </a:lnTo>
                  <a:lnTo>
                    <a:pt x="5754" y="1826"/>
                  </a:lnTo>
                  <a:lnTo>
                    <a:pt x="5750" y="1842"/>
                  </a:lnTo>
                  <a:lnTo>
                    <a:pt x="5747" y="1859"/>
                  </a:lnTo>
                  <a:lnTo>
                    <a:pt x="5744" y="1877"/>
                  </a:lnTo>
                  <a:lnTo>
                    <a:pt x="5742" y="1894"/>
                  </a:lnTo>
                  <a:lnTo>
                    <a:pt x="5741" y="1913"/>
                  </a:lnTo>
                  <a:lnTo>
                    <a:pt x="5740" y="1931"/>
                  </a:lnTo>
                  <a:lnTo>
                    <a:pt x="5740" y="1950"/>
                  </a:lnTo>
                  <a:lnTo>
                    <a:pt x="5740" y="2324"/>
                  </a:lnTo>
                  <a:lnTo>
                    <a:pt x="5618" y="2324"/>
                  </a:lnTo>
                  <a:close/>
                  <a:moveTo>
                    <a:pt x="5003" y="1971"/>
                  </a:moveTo>
                  <a:lnTo>
                    <a:pt x="5004" y="2004"/>
                  </a:lnTo>
                  <a:lnTo>
                    <a:pt x="5007" y="2035"/>
                  </a:lnTo>
                  <a:lnTo>
                    <a:pt x="5011" y="2063"/>
                  </a:lnTo>
                  <a:lnTo>
                    <a:pt x="5017" y="2090"/>
                  </a:lnTo>
                  <a:lnTo>
                    <a:pt x="5021" y="2103"/>
                  </a:lnTo>
                  <a:lnTo>
                    <a:pt x="5025" y="2115"/>
                  </a:lnTo>
                  <a:lnTo>
                    <a:pt x="5030" y="2126"/>
                  </a:lnTo>
                  <a:lnTo>
                    <a:pt x="5035" y="2137"/>
                  </a:lnTo>
                  <a:lnTo>
                    <a:pt x="5040" y="2147"/>
                  </a:lnTo>
                  <a:lnTo>
                    <a:pt x="5046" y="2156"/>
                  </a:lnTo>
                  <a:lnTo>
                    <a:pt x="5052" y="2166"/>
                  </a:lnTo>
                  <a:lnTo>
                    <a:pt x="5059" y="2174"/>
                  </a:lnTo>
                  <a:lnTo>
                    <a:pt x="5073" y="2189"/>
                  </a:lnTo>
                  <a:lnTo>
                    <a:pt x="5088" y="2203"/>
                  </a:lnTo>
                  <a:lnTo>
                    <a:pt x="5105" y="2214"/>
                  </a:lnTo>
                  <a:lnTo>
                    <a:pt x="5121" y="2223"/>
                  </a:lnTo>
                  <a:lnTo>
                    <a:pt x="5129" y="2228"/>
                  </a:lnTo>
                  <a:lnTo>
                    <a:pt x="5138" y="2231"/>
                  </a:lnTo>
                  <a:lnTo>
                    <a:pt x="5147" y="2233"/>
                  </a:lnTo>
                  <a:lnTo>
                    <a:pt x="5156" y="2236"/>
                  </a:lnTo>
                  <a:lnTo>
                    <a:pt x="5175" y="2239"/>
                  </a:lnTo>
                  <a:lnTo>
                    <a:pt x="5194" y="2239"/>
                  </a:lnTo>
                  <a:lnTo>
                    <a:pt x="5204" y="2239"/>
                  </a:lnTo>
                  <a:lnTo>
                    <a:pt x="5215" y="2238"/>
                  </a:lnTo>
                  <a:lnTo>
                    <a:pt x="5224" y="2237"/>
                  </a:lnTo>
                  <a:lnTo>
                    <a:pt x="5233" y="2236"/>
                  </a:lnTo>
                  <a:lnTo>
                    <a:pt x="5242" y="2233"/>
                  </a:lnTo>
                  <a:lnTo>
                    <a:pt x="5252" y="2231"/>
                  </a:lnTo>
                  <a:lnTo>
                    <a:pt x="5261" y="2227"/>
                  </a:lnTo>
                  <a:lnTo>
                    <a:pt x="5269" y="2223"/>
                  </a:lnTo>
                  <a:lnTo>
                    <a:pt x="5278" y="2218"/>
                  </a:lnTo>
                  <a:lnTo>
                    <a:pt x="5286" y="2214"/>
                  </a:lnTo>
                  <a:lnTo>
                    <a:pt x="5295" y="2207"/>
                  </a:lnTo>
                  <a:lnTo>
                    <a:pt x="5302" y="2202"/>
                  </a:lnTo>
                  <a:lnTo>
                    <a:pt x="5318" y="2188"/>
                  </a:lnTo>
                  <a:lnTo>
                    <a:pt x="5332" y="2172"/>
                  </a:lnTo>
                  <a:lnTo>
                    <a:pt x="5340" y="2163"/>
                  </a:lnTo>
                  <a:lnTo>
                    <a:pt x="5346" y="2153"/>
                  </a:lnTo>
                  <a:lnTo>
                    <a:pt x="5353" y="2143"/>
                  </a:lnTo>
                  <a:lnTo>
                    <a:pt x="5358" y="2133"/>
                  </a:lnTo>
                  <a:lnTo>
                    <a:pt x="5363" y="2122"/>
                  </a:lnTo>
                  <a:lnTo>
                    <a:pt x="5367" y="2110"/>
                  </a:lnTo>
                  <a:lnTo>
                    <a:pt x="5372" y="2098"/>
                  </a:lnTo>
                  <a:lnTo>
                    <a:pt x="5376" y="2085"/>
                  </a:lnTo>
                  <a:lnTo>
                    <a:pt x="5379" y="2071"/>
                  </a:lnTo>
                  <a:lnTo>
                    <a:pt x="5382" y="2057"/>
                  </a:lnTo>
                  <a:lnTo>
                    <a:pt x="5385" y="2043"/>
                  </a:lnTo>
                  <a:lnTo>
                    <a:pt x="5387" y="2027"/>
                  </a:lnTo>
                  <a:lnTo>
                    <a:pt x="5389" y="1995"/>
                  </a:lnTo>
                  <a:lnTo>
                    <a:pt x="5390" y="1961"/>
                  </a:lnTo>
                  <a:lnTo>
                    <a:pt x="5389" y="1928"/>
                  </a:lnTo>
                  <a:lnTo>
                    <a:pt x="5387" y="1897"/>
                  </a:lnTo>
                  <a:lnTo>
                    <a:pt x="5382" y="1868"/>
                  </a:lnTo>
                  <a:lnTo>
                    <a:pt x="5376" y="1842"/>
                  </a:lnTo>
                  <a:lnTo>
                    <a:pt x="5373" y="1829"/>
                  </a:lnTo>
                  <a:lnTo>
                    <a:pt x="5369" y="1817"/>
                  </a:lnTo>
                  <a:lnTo>
                    <a:pt x="5363" y="1805"/>
                  </a:lnTo>
                  <a:lnTo>
                    <a:pt x="5359" y="1795"/>
                  </a:lnTo>
                  <a:lnTo>
                    <a:pt x="5353" y="1784"/>
                  </a:lnTo>
                  <a:lnTo>
                    <a:pt x="5347" y="1775"/>
                  </a:lnTo>
                  <a:lnTo>
                    <a:pt x="5341" y="1765"/>
                  </a:lnTo>
                  <a:lnTo>
                    <a:pt x="5334" y="1756"/>
                  </a:lnTo>
                  <a:lnTo>
                    <a:pt x="5319" y="1740"/>
                  </a:lnTo>
                  <a:lnTo>
                    <a:pt x="5304" y="1727"/>
                  </a:lnTo>
                  <a:lnTo>
                    <a:pt x="5297" y="1721"/>
                  </a:lnTo>
                  <a:lnTo>
                    <a:pt x="5288" y="1715"/>
                  </a:lnTo>
                  <a:lnTo>
                    <a:pt x="5281" y="1711"/>
                  </a:lnTo>
                  <a:lnTo>
                    <a:pt x="5272" y="1705"/>
                  </a:lnTo>
                  <a:lnTo>
                    <a:pt x="5264" y="1702"/>
                  </a:lnTo>
                  <a:lnTo>
                    <a:pt x="5255" y="1698"/>
                  </a:lnTo>
                  <a:lnTo>
                    <a:pt x="5247" y="1696"/>
                  </a:lnTo>
                  <a:lnTo>
                    <a:pt x="5237" y="1693"/>
                  </a:lnTo>
                  <a:lnTo>
                    <a:pt x="5229" y="1691"/>
                  </a:lnTo>
                  <a:lnTo>
                    <a:pt x="5219" y="1690"/>
                  </a:lnTo>
                  <a:lnTo>
                    <a:pt x="5209" y="1689"/>
                  </a:lnTo>
                  <a:lnTo>
                    <a:pt x="5200" y="1689"/>
                  </a:lnTo>
                  <a:lnTo>
                    <a:pt x="5190" y="1689"/>
                  </a:lnTo>
                  <a:lnTo>
                    <a:pt x="5180" y="1690"/>
                  </a:lnTo>
                  <a:lnTo>
                    <a:pt x="5171" y="1691"/>
                  </a:lnTo>
                  <a:lnTo>
                    <a:pt x="5162" y="1693"/>
                  </a:lnTo>
                  <a:lnTo>
                    <a:pt x="5153" y="1696"/>
                  </a:lnTo>
                  <a:lnTo>
                    <a:pt x="5144" y="1699"/>
                  </a:lnTo>
                  <a:lnTo>
                    <a:pt x="5136" y="1703"/>
                  </a:lnTo>
                  <a:lnTo>
                    <a:pt x="5127" y="1707"/>
                  </a:lnTo>
                  <a:lnTo>
                    <a:pt x="5118" y="1712"/>
                  </a:lnTo>
                  <a:lnTo>
                    <a:pt x="5110" y="1717"/>
                  </a:lnTo>
                  <a:lnTo>
                    <a:pt x="5101" y="1723"/>
                  </a:lnTo>
                  <a:lnTo>
                    <a:pt x="5094" y="1730"/>
                  </a:lnTo>
                  <a:lnTo>
                    <a:pt x="5078" y="1744"/>
                  </a:lnTo>
                  <a:lnTo>
                    <a:pt x="5063" y="1761"/>
                  </a:lnTo>
                  <a:lnTo>
                    <a:pt x="5055" y="1770"/>
                  </a:lnTo>
                  <a:lnTo>
                    <a:pt x="5049" y="1780"/>
                  </a:lnTo>
                  <a:lnTo>
                    <a:pt x="5042" y="1791"/>
                  </a:lnTo>
                  <a:lnTo>
                    <a:pt x="5037" y="1801"/>
                  </a:lnTo>
                  <a:lnTo>
                    <a:pt x="5032" y="1813"/>
                  </a:lnTo>
                  <a:lnTo>
                    <a:pt x="5026" y="1825"/>
                  </a:lnTo>
                  <a:lnTo>
                    <a:pt x="5022" y="1836"/>
                  </a:lnTo>
                  <a:lnTo>
                    <a:pt x="5018" y="1849"/>
                  </a:lnTo>
                  <a:lnTo>
                    <a:pt x="5015" y="1863"/>
                  </a:lnTo>
                  <a:lnTo>
                    <a:pt x="5011" y="1877"/>
                  </a:lnTo>
                  <a:lnTo>
                    <a:pt x="5009" y="1891"/>
                  </a:lnTo>
                  <a:lnTo>
                    <a:pt x="5007" y="1906"/>
                  </a:lnTo>
                  <a:lnTo>
                    <a:pt x="5004" y="1938"/>
                  </a:lnTo>
                  <a:lnTo>
                    <a:pt x="5003" y="1971"/>
                  </a:lnTo>
                  <a:close/>
                  <a:moveTo>
                    <a:pt x="4893" y="2598"/>
                  </a:moveTo>
                  <a:lnTo>
                    <a:pt x="4893" y="1609"/>
                  </a:lnTo>
                  <a:lnTo>
                    <a:pt x="5003" y="1609"/>
                  </a:lnTo>
                  <a:lnTo>
                    <a:pt x="5003" y="1703"/>
                  </a:lnTo>
                  <a:lnTo>
                    <a:pt x="5014" y="1689"/>
                  </a:lnTo>
                  <a:lnTo>
                    <a:pt x="5023" y="1677"/>
                  </a:lnTo>
                  <a:lnTo>
                    <a:pt x="5034" y="1666"/>
                  </a:lnTo>
                  <a:lnTo>
                    <a:pt x="5045" y="1655"/>
                  </a:lnTo>
                  <a:lnTo>
                    <a:pt x="5056" y="1645"/>
                  </a:lnTo>
                  <a:lnTo>
                    <a:pt x="5067" y="1636"/>
                  </a:lnTo>
                  <a:lnTo>
                    <a:pt x="5080" y="1628"/>
                  </a:lnTo>
                  <a:lnTo>
                    <a:pt x="5092" y="1621"/>
                  </a:lnTo>
                  <a:lnTo>
                    <a:pt x="5105" y="1615"/>
                  </a:lnTo>
                  <a:lnTo>
                    <a:pt x="5117" y="1609"/>
                  </a:lnTo>
                  <a:lnTo>
                    <a:pt x="5131" y="1604"/>
                  </a:lnTo>
                  <a:lnTo>
                    <a:pt x="5146" y="1601"/>
                  </a:lnTo>
                  <a:lnTo>
                    <a:pt x="5161" y="1598"/>
                  </a:lnTo>
                  <a:lnTo>
                    <a:pt x="5177" y="1595"/>
                  </a:lnTo>
                  <a:lnTo>
                    <a:pt x="5193" y="1594"/>
                  </a:lnTo>
                  <a:lnTo>
                    <a:pt x="5211" y="1593"/>
                  </a:lnTo>
                  <a:lnTo>
                    <a:pt x="5234" y="1594"/>
                  </a:lnTo>
                  <a:lnTo>
                    <a:pt x="5255" y="1596"/>
                  </a:lnTo>
                  <a:lnTo>
                    <a:pt x="5277" y="1601"/>
                  </a:lnTo>
                  <a:lnTo>
                    <a:pt x="5297" y="1605"/>
                  </a:lnTo>
                  <a:lnTo>
                    <a:pt x="5317" y="1612"/>
                  </a:lnTo>
                  <a:lnTo>
                    <a:pt x="5336" y="1620"/>
                  </a:lnTo>
                  <a:lnTo>
                    <a:pt x="5355" y="1629"/>
                  </a:lnTo>
                  <a:lnTo>
                    <a:pt x="5373" y="1641"/>
                  </a:lnTo>
                  <a:lnTo>
                    <a:pt x="5390" y="1653"/>
                  </a:lnTo>
                  <a:lnTo>
                    <a:pt x="5406" y="1667"/>
                  </a:lnTo>
                  <a:lnTo>
                    <a:pt x="5421" y="1682"/>
                  </a:lnTo>
                  <a:lnTo>
                    <a:pt x="5435" y="1698"/>
                  </a:lnTo>
                  <a:lnTo>
                    <a:pt x="5447" y="1715"/>
                  </a:lnTo>
                  <a:lnTo>
                    <a:pt x="5458" y="1733"/>
                  </a:lnTo>
                  <a:lnTo>
                    <a:pt x="5469" y="1752"/>
                  </a:lnTo>
                  <a:lnTo>
                    <a:pt x="5479" y="1773"/>
                  </a:lnTo>
                  <a:lnTo>
                    <a:pt x="5487" y="1795"/>
                  </a:lnTo>
                  <a:lnTo>
                    <a:pt x="5495" y="1817"/>
                  </a:lnTo>
                  <a:lnTo>
                    <a:pt x="5500" y="1840"/>
                  </a:lnTo>
                  <a:lnTo>
                    <a:pt x="5505" y="1863"/>
                  </a:lnTo>
                  <a:lnTo>
                    <a:pt x="5510" y="1886"/>
                  </a:lnTo>
                  <a:lnTo>
                    <a:pt x="5512" y="1911"/>
                  </a:lnTo>
                  <a:lnTo>
                    <a:pt x="5514" y="1936"/>
                  </a:lnTo>
                  <a:lnTo>
                    <a:pt x="5514" y="1961"/>
                  </a:lnTo>
                  <a:lnTo>
                    <a:pt x="5514" y="1988"/>
                  </a:lnTo>
                  <a:lnTo>
                    <a:pt x="5512" y="2014"/>
                  </a:lnTo>
                  <a:lnTo>
                    <a:pt x="5509" y="2040"/>
                  </a:lnTo>
                  <a:lnTo>
                    <a:pt x="5504" y="2065"/>
                  </a:lnTo>
                  <a:lnTo>
                    <a:pt x="5499" y="2089"/>
                  </a:lnTo>
                  <a:lnTo>
                    <a:pt x="5493" y="2113"/>
                  </a:lnTo>
                  <a:lnTo>
                    <a:pt x="5484" y="2136"/>
                  </a:lnTo>
                  <a:lnTo>
                    <a:pt x="5475" y="2158"/>
                  </a:lnTo>
                  <a:lnTo>
                    <a:pt x="5465" y="2180"/>
                  </a:lnTo>
                  <a:lnTo>
                    <a:pt x="5453" y="2199"/>
                  </a:lnTo>
                  <a:lnTo>
                    <a:pt x="5440" y="2218"/>
                  </a:lnTo>
                  <a:lnTo>
                    <a:pt x="5426" y="2235"/>
                  </a:lnTo>
                  <a:lnTo>
                    <a:pt x="5411" y="2251"/>
                  </a:lnTo>
                  <a:lnTo>
                    <a:pt x="5395" y="2266"/>
                  </a:lnTo>
                  <a:lnTo>
                    <a:pt x="5378" y="2280"/>
                  </a:lnTo>
                  <a:lnTo>
                    <a:pt x="5360" y="2293"/>
                  </a:lnTo>
                  <a:lnTo>
                    <a:pt x="5342" y="2303"/>
                  </a:lnTo>
                  <a:lnTo>
                    <a:pt x="5323" y="2313"/>
                  </a:lnTo>
                  <a:lnTo>
                    <a:pt x="5303" y="2320"/>
                  </a:lnTo>
                  <a:lnTo>
                    <a:pt x="5283" y="2328"/>
                  </a:lnTo>
                  <a:lnTo>
                    <a:pt x="5264" y="2332"/>
                  </a:lnTo>
                  <a:lnTo>
                    <a:pt x="5243" y="2336"/>
                  </a:lnTo>
                  <a:lnTo>
                    <a:pt x="5223" y="2339"/>
                  </a:lnTo>
                  <a:lnTo>
                    <a:pt x="5203" y="2340"/>
                  </a:lnTo>
                  <a:lnTo>
                    <a:pt x="5188" y="2339"/>
                  </a:lnTo>
                  <a:lnTo>
                    <a:pt x="5173" y="2337"/>
                  </a:lnTo>
                  <a:lnTo>
                    <a:pt x="5159" y="2335"/>
                  </a:lnTo>
                  <a:lnTo>
                    <a:pt x="5145" y="2333"/>
                  </a:lnTo>
                  <a:lnTo>
                    <a:pt x="5131" y="2329"/>
                  </a:lnTo>
                  <a:lnTo>
                    <a:pt x="5118" y="2325"/>
                  </a:lnTo>
                  <a:lnTo>
                    <a:pt x="5106" y="2319"/>
                  </a:lnTo>
                  <a:lnTo>
                    <a:pt x="5094" y="2314"/>
                  </a:lnTo>
                  <a:lnTo>
                    <a:pt x="5082" y="2307"/>
                  </a:lnTo>
                  <a:lnTo>
                    <a:pt x="5070" y="2300"/>
                  </a:lnTo>
                  <a:lnTo>
                    <a:pt x="5060" y="2293"/>
                  </a:lnTo>
                  <a:lnTo>
                    <a:pt x="5050" y="2285"/>
                  </a:lnTo>
                  <a:lnTo>
                    <a:pt x="5040" y="2277"/>
                  </a:lnTo>
                  <a:lnTo>
                    <a:pt x="5031" y="2268"/>
                  </a:lnTo>
                  <a:lnTo>
                    <a:pt x="5022" y="2259"/>
                  </a:lnTo>
                  <a:lnTo>
                    <a:pt x="5015" y="2249"/>
                  </a:lnTo>
                  <a:lnTo>
                    <a:pt x="5015" y="2598"/>
                  </a:lnTo>
                  <a:lnTo>
                    <a:pt x="4893" y="2598"/>
                  </a:lnTo>
                  <a:close/>
                  <a:moveTo>
                    <a:pt x="3817" y="2324"/>
                  </a:moveTo>
                  <a:lnTo>
                    <a:pt x="3817" y="1337"/>
                  </a:lnTo>
                  <a:lnTo>
                    <a:pt x="3939" y="1337"/>
                  </a:lnTo>
                  <a:lnTo>
                    <a:pt x="3939" y="1692"/>
                  </a:lnTo>
                  <a:lnTo>
                    <a:pt x="3950" y="1681"/>
                  </a:lnTo>
                  <a:lnTo>
                    <a:pt x="3961" y="1669"/>
                  </a:lnTo>
                  <a:lnTo>
                    <a:pt x="3972" y="1659"/>
                  </a:lnTo>
                  <a:lnTo>
                    <a:pt x="3984" y="1649"/>
                  </a:lnTo>
                  <a:lnTo>
                    <a:pt x="3996" y="1640"/>
                  </a:lnTo>
                  <a:lnTo>
                    <a:pt x="4009" y="1633"/>
                  </a:lnTo>
                  <a:lnTo>
                    <a:pt x="4022" y="1625"/>
                  </a:lnTo>
                  <a:lnTo>
                    <a:pt x="4034" y="1619"/>
                  </a:lnTo>
                  <a:lnTo>
                    <a:pt x="4048" y="1612"/>
                  </a:lnTo>
                  <a:lnTo>
                    <a:pt x="4062" y="1607"/>
                  </a:lnTo>
                  <a:lnTo>
                    <a:pt x="4076" y="1603"/>
                  </a:lnTo>
                  <a:lnTo>
                    <a:pt x="4091" y="1600"/>
                  </a:lnTo>
                  <a:lnTo>
                    <a:pt x="4106" y="1598"/>
                  </a:lnTo>
                  <a:lnTo>
                    <a:pt x="4121" y="1595"/>
                  </a:lnTo>
                  <a:lnTo>
                    <a:pt x="4137" y="1594"/>
                  </a:lnTo>
                  <a:lnTo>
                    <a:pt x="4152" y="1593"/>
                  </a:lnTo>
                  <a:lnTo>
                    <a:pt x="4172" y="1594"/>
                  </a:lnTo>
                  <a:lnTo>
                    <a:pt x="4190" y="1595"/>
                  </a:lnTo>
                  <a:lnTo>
                    <a:pt x="4209" y="1599"/>
                  </a:lnTo>
                  <a:lnTo>
                    <a:pt x="4227" y="1602"/>
                  </a:lnTo>
                  <a:lnTo>
                    <a:pt x="4243" y="1606"/>
                  </a:lnTo>
                  <a:lnTo>
                    <a:pt x="4260" y="1611"/>
                  </a:lnTo>
                  <a:lnTo>
                    <a:pt x="4275" y="1618"/>
                  </a:lnTo>
                  <a:lnTo>
                    <a:pt x="4290" y="1625"/>
                  </a:lnTo>
                  <a:lnTo>
                    <a:pt x="4304" y="1633"/>
                  </a:lnTo>
                  <a:lnTo>
                    <a:pt x="4318" y="1642"/>
                  </a:lnTo>
                  <a:lnTo>
                    <a:pt x="4329" y="1652"/>
                  </a:lnTo>
                  <a:lnTo>
                    <a:pt x="4340" y="1663"/>
                  </a:lnTo>
                  <a:lnTo>
                    <a:pt x="4350" y="1673"/>
                  </a:lnTo>
                  <a:lnTo>
                    <a:pt x="4359" y="1685"/>
                  </a:lnTo>
                  <a:lnTo>
                    <a:pt x="4367" y="1698"/>
                  </a:lnTo>
                  <a:lnTo>
                    <a:pt x="4373" y="1712"/>
                  </a:lnTo>
                  <a:lnTo>
                    <a:pt x="4380" y="1725"/>
                  </a:lnTo>
                  <a:lnTo>
                    <a:pt x="4385" y="1741"/>
                  </a:lnTo>
                  <a:lnTo>
                    <a:pt x="4389" y="1760"/>
                  </a:lnTo>
                  <a:lnTo>
                    <a:pt x="4393" y="1779"/>
                  </a:lnTo>
                  <a:lnTo>
                    <a:pt x="4396" y="1800"/>
                  </a:lnTo>
                  <a:lnTo>
                    <a:pt x="4397" y="1822"/>
                  </a:lnTo>
                  <a:lnTo>
                    <a:pt x="4399" y="1846"/>
                  </a:lnTo>
                  <a:lnTo>
                    <a:pt x="4399" y="1872"/>
                  </a:lnTo>
                  <a:lnTo>
                    <a:pt x="4399" y="2324"/>
                  </a:lnTo>
                  <a:lnTo>
                    <a:pt x="4277" y="2324"/>
                  </a:lnTo>
                  <a:lnTo>
                    <a:pt x="4277" y="1872"/>
                  </a:lnTo>
                  <a:lnTo>
                    <a:pt x="4277" y="1850"/>
                  </a:lnTo>
                  <a:lnTo>
                    <a:pt x="4275" y="1830"/>
                  </a:lnTo>
                  <a:lnTo>
                    <a:pt x="4272" y="1811"/>
                  </a:lnTo>
                  <a:lnTo>
                    <a:pt x="4267" y="1794"/>
                  </a:lnTo>
                  <a:lnTo>
                    <a:pt x="4262" y="1778"/>
                  </a:lnTo>
                  <a:lnTo>
                    <a:pt x="4256" y="1764"/>
                  </a:lnTo>
                  <a:lnTo>
                    <a:pt x="4247" y="1751"/>
                  </a:lnTo>
                  <a:lnTo>
                    <a:pt x="4239" y="1739"/>
                  </a:lnTo>
                  <a:lnTo>
                    <a:pt x="4228" y="1730"/>
                  </a:lnTo>
                  <a:lnTo>
                    <a:pt x="4216" y="1721"/>
                  </a:lnTo>
                  <a:lnTo>
                    <a:pt x="4204" y="1715"/>
                  </a:lnTo>
                  <a:lnTo>
                    <a:pt x="4190" y="1708"/>
                  </a:lnTo>
                  <a:lnTo>
                    <a:pt x="4177" y="1704"/>
                  </a:lnTo>
                  <a:lnTo>
                    <a:pt x="4161" y="1701"/>
                  </a:lnTo>
                  <a:lnTo>
                    <a:pt x="4144" y="1699"/>
                  </a:lnTo>
                  <a:lnTo>
                    <a:pt x="4127" y="1699"/>
                  </a:lnTo>
                  <a:lnTo>
                    <a:pt x="4113" y="1699"/>
                  </a:lnTo>
                  <a:lnTo>
                    <a:pt x="4101" y="1700"/>
                  </a:lnTo>
                  <a:lnTo>
                    <a:pt x="4088" y="1702"/>
                  </a:lnTo>
                  <a:lnTo>
                    <a:pt x="4075" y="1705"/>
                  </a:lnTo>
                  <a:lnTo>
                    <a:pt x="4062" y="1709"/>
                  </a:lnTo>
                  <a:lnTo>
                    <a:pt x="4050" y="1714"/>
                  </a:lnTo>
                  <a:lnTo>
                    <a:pt x="4039" y="1720"/>
                  </a:lnTo>
                  <a:lnTo>
                    <a:pt x="4026" y="1727"/>
                  </a:lnTo>
                  <a:lnTo>
                    <a:pt x="4015" y="1734"/>
                  </a:lnTo>
                  <a:lnTo>
                    <a:pt x="4004" y="1741"/>
                  </a:lnTo>
                  <a:lnTo>
                    <a:pt x="3995" y="1750"/>
                  </a:lnTo>
                  <a:lnTo>
                    <a:pt x="3986" y="1760"/>
                  </a:lnTo>
                  <a:lnTo>
                    <a:pt x="3978" y="1769"/>
                  </a:lnTo>
                  <a:lnTo>
                    <a:pt x="3970" y="1779"/>
                  </a:lnTo>
                  <a:lnTo>
                    <a:pt x="3964" y="1791"/>
                  </a:lnTo>
                  <a:lnTo>
                    <a:pt x="3958" y="1802"/>
                  </a:lnTo>
                  <a:lnTo>
                    <a:pt x="3954" y="1814"/>
                  </a:lnTo>
                  <a:lnTo>
                    <a:pt x="3950" y="1828"/>
                  </a:lnTo>
                  <a:lnTo>
                    <a:pt x="3947" y="1843"/>
                  </a:lnTo>
                  <a:lnTo>
                    <a:pt x="3944" y="1859"/>
                  </a:lnTo>
                  <a:lnTo>
                    <a:pt x="3941" y="1876"/>
                  </a:lnTo>
                  <a:lnTo>
                    <a:pt x="3940" y="1894"/>
                  </a:lnTo>
                  <a:lnTo>
                    <a:pt x="3939" y="1913"/>
                  </a:lnTo>
                  <a:lnTo>
                    <a:pt x="3939" y="1933"/>
                  </a:lnTo>
                  <a:lnTo>
                    <a:pt x="3939" y="2324"/>
                  </a:lnTo>
                  <a:lnTo>
                    <a:pt x="3817" y="2324"/>
                  </a:lnTo>
                  <a:close/>
                  <a:moveTo>
                    <a:pt x="3637" y="2062"/>
                  </a:moveTo>
                  <a:lnTo>
                    <a:pt x="3755" y="2078"/>
                  </a:lnTo>
                  <a:lnTo>
                    <a:pt x="3753" y="2093"/>
                  </a:lnTo>
                  <a:lnTo>
                    <a:pt x="3750" y="2108"/>
                  </a:lnTo>
                  <a:lnTo>
                    <a:pt x="3747" y="2123"/>
                  </a:lnTo>
                  <a:lnTo>
                    <a:pt x="3743" y="2136"/>
                  </a:lnTo>
                  <a:lnTo>
                    <a:pt x="3737" y="2150"/>
                  </a:lnTo>
                  <a:lnTo>
                    <a:pt x="3733" y="2163"/>
                  </a:lnTo>
                  <a:lnTo>
                    <a:pt x="3728" y="2175"/>
                  </a:lnTo>
                  <a:lnTo>
                    <a:pt x="3721" y="2187"/>
                  </a:lnTo>
                  <a:lnTo>
                    <a:pt x="3715" y="2199"/>
                  </a:lnTo>
                  <a:lnTo>
                    <a:pt x="3707" y="2211"/>
                  </a:lnTo>
                  <a:lnTo>
                    <a:pt x="3700" y="2221"/>
                  </a:lnTo>
                  <a:lnTo>
                    <a:pt x="3692" y="2232"/>
                  </a:lnTo>
                  <a:lnTo>
                    <a:pt x="3684" y="2243"/>
                  </a:lnTo>
                  <a:lnTo>
                    <a:pt x="3675" y="2252"/>
                  </a:lnTo>
                  <a:lnTo>
                    <a:pt x="3666" y="2261"/>
                  </a:lnTo>
                  <a:lnTo>
                    <a:pt x="3656" y="2270"/>
                  </a:lnTo>
                  <a:lnTo>
                    <a:pt x="3645" y="2279"/>
                  </a:lnTo>
                  <a:lnTo>
                    <a:pt x="3636" y="2286"/>
                  </a:lnTo>
                  <a:lnTo>
                    <a:pt x="3625" y="2294"/>
                  </a:lnTo>
                  <a:lnTo>
                    <a:pt x="3613" y="2300"/>
                  </a:lnTo>
                  <a:lnTo>
                    <a:pt x="3602" y="2307"/>
                  </a:lnTo>
                  <a:lnTo>
                    <a:pt x="3591" y="2312"/>
                  </a:lnTo>
                  <a:lnTo>
                    <a:pt x="3578" y="2317"/>
                  </a:lnTo>
                  <a:lnTo>
                    <a:pt x="3566" y="2322"/>
                  </a:lnTo>
                  <a:lnTo>
                    <a:pt x="3553" y="2326"/>
                  </a:lnTo>
                  <a:lnTo>
                    <a:pt x="3540" y="2329"/>
                  </a:lnTo>
                  <a:lnTo>
                    <a:pt x="3528" y="2332"/>
                  </a:lnTo>
                  <a:lnTo>
                    <a:pt x="3515" y="2334"/>
                  </a:lnTo>
                  <a:lnTo>
                    <a:pt x="3501" y="2336"/>
                  </a:lnTo>
                  <a:lnTo>
                    <a:pt x="3487" y="2339"/>
                  </a:lnTo>
                  <a:lnTo>
                    <a:pt x="3473" y="2339"/>
                  </a:lnTo>
                  <a:lnTo>
                    <a:pt x="3458" y="2340"/>
                  </a:lnTo>
                  <a:lnTo>
                    <a:pt x="3440" y="2339"/>
                  </a:lnTo>
                  <a:lnTo>
                    <a:pt x="3422" y="2337"/>
                  </a:lnTo>
                  <a:lnTo>
                    <a:pt x="3405" y="2335"/>
                  </a:lnTo>
                  <a:lnTo>
                    <a:pt x="3389" y="2333"/>
                  </a:lnTo>
                  <a:lnTo>
                    <a:pt x="3372" y="2330"/>
                  </a:lnTo>
                  <a:lnTo>
                    <a:pt x="3357" y="2326"/>
                  </a:lnTo>
                  <a:lnTo>
                    <a:pt x="3341" y="2320"/>
                  </a:lnTo>
                  <a:lnTo>
                    <a:pt x="3326" y="2315"/>
                  </a:lnTo>
                  <a:lnTo>
                    <a:pt x="3311" y="2309"/>
                  </a:lnTo>
                  <a:lnTo>
                    <a:pt x="3297" y="2301"/>
                  </a:lnTo>
                  <a:lnTo>
                    <a:pt x="3284" y="2294"/>
                  </a:lnTo>
                  <a:lnTo>
                    <a:pt x="3270" y="2285"/>
                  </a:lnTo>
                  <a:lnTo>
                    <a:pt x="3257" y="2276"/>
                  </a:lnTo>
                  <a:lnTo>
                    <a:pt x="3245" y="2266"/>
                  </a:lnTo>
                  <a:lnTo>
                    <a:pt x="3234" y="2255"/>
                  </a:lnTo>
                  <a:lnTo>
                    <a:pt x="3222" y="2244"/>
                  </a:lnTo>
                  <a:lnTo>
                    <a:pt x="3211" y="2231"/>
                  </a:lnTo>
                  <a:lnTo>
                    <a:pt x="3202" y="2218"/>
                  </a:lnTo>
                  <a:lnTo>
                    <a:pt x="3192" y="2204"/>
                  </a:lnTo>
                  <a:lnTo>
                    <a:pt x="3183" y="2190"/>
                  </a:lnTo>
                  <a:lnTo>
                    <a:pt x="3175" y="2175"/>
                  </a:lnTo>
                  <a:lnTo>
                    <a:pt x="3167" y="2159"/>
                  </a:lnTo>
                  <a:lnTo>
                    <a:pt x="3161" y="2143"/>
                  </a:lnTo>
                  <a:lnTo>
                    <a:pt x="3155" y="2127"/>
                  </a:lnTo>
                  <a:lnTo>
                    <a:pt x="3150" y="2109"/>
                  </a:lnTo>
                  <a:lnTo>
                    <a:pt x="3145" y="2091"/>
                  </a:lnTo>
                  <a:lnTo>
                    <a:pt x="3142" y="2073"/>
                  </a:lnTo>
                  <a:lnTo>
                    <a:pt x="3138" y="2053"/>
                  </a:lnTo>
                  <a:lnTo>
                    <a:pt x="3136" y="2034"/>
                  </a:lnTo>
                  <a:lnTo>
                    <a:pt x="3134" y="2012"/>
                  </a:lnTo>
                  <a:lnTo>
                    <a:pt x="3133" y="1991"/>
                  </a:lnTo>
                  <a:lnTo>
                    <a:pt x="3133" y="1970"/>
                  </a:lnTo>
                  <a:lnTo>
                    <a:pt x="3133" y="1941"/>
                  </a:lnTo>
                  <a:lnTo>
                    <a:pt x="3135" y="1913"/>
                  </a:lnTo>
                  <a:lnTo>
                    <a:pt x="3138" y="1886"/>
                  </a:lnTo>
                  <a:lnTo>
                    <a:pt x="3143" y="1861"/>
                  </a:lnTo>
                  <a:lnTo>
                    <a:pt x="3148" y="1836"/>
                  </a:lnTo>
                  <a:lnTo>
                    <a:pt x="3155" y="1812"/>
                  </a:lnTo>
                  <a:lnTo>
                    <a:pt x="3162" y="1789"/>
                  </a:lnTo>
                  <a:lnTo>
                    <a:pt x="3172" y="1767"/>
                  </a:lnTo>
                  <a:lnTo>
                    <a:pt x="3181" y="1746"/>
                  </a:lnTo>
                  <a:lnTo>
                    <a:pt x="3193" y="1727"/>
                  </a:lnTo>
                  <a:lnTo>
                    <a:pt x="3206" y="1708"/>
                  </a:lnTo>
                  <a:lnTo>
                    <a:pt x="3220" y="1691"/>
                  </a:lnTo>
                  <a:lnTo>
                    <a:pt x="3235" y="1675"/>
                  </a:lnTo>
                  <a:lnTo>
                    <a:pt x="3252" y="1661"/>
                  </a:lnTo>
                  <a:lnTo>
                    <a:pt x="3269" y="1649"/>
                  </a:lnTo>
                  <a:lnTo>
                    <a:pt x="3288" y="1637"/>
                  </a:lnTo>
                  <a:lnTo>
                    <a:pt x="3308" y="1627"/>
                  </a:lnTo>
                  <a:lnTo>
                    <a:pt x="3328" y="1618"/>
                  </a:lnTo>
                  <a:lnTo>
                    <a:pt x="3349" y="1610"/>
                  </a:lnTo>
                  <a:lnTo>
                    <a:pt x="3370" y="1605"/>
                  </a:lnTo>
                  <a:lnTo>
                    <a:pt x="3392" y="1600"/>
                  </a:lnTo>
                  <a:lnTo>
                    <a:pt x="3413" y="1596"/>
                  </a:lnTo>
                  <a:lnTo>
                    <a:pt x="3436" y="1594"/>
                  </a:lnTo>
                  <a:lnTo>
                    <a:pt x="3459" y="1593"/>
                  </a:lnTo>
                  <a:lnTo>
                    <a:pt x="3487" y="1594"/>
                  </a:lnTo>
                  <a:lnTo>
                    <a:pt x="3515" y="1598"/>
                  </a:lnTo>
                  <a:lnTo>
                    <a:pt x="3540" y="1602"/>
                  </a:lnTo>
                  <a:lnTo>
                    <a:pt x="3565" y="1608"/>
                  </a:lnTo>
                  <a:lnTo>
                    <a:pt x="3577" y="1612"/>
                  </a:lnTo>
                  <a:lnTo>
                    <a:pt x="3589" y="1617"/>
                  </a:lnTo>
                  <a:lnTo>
                    <a:pt x="3599" y="1621"/>
                  </a:lnTo>
                  <a:lnTo>
                    <a:pt x="3610" y="1626"/>
                  </a:lnTo>
                  <a:lnTo>
                    <a:pt x="3621" y="1633"/>
                  </a:lnTo>
                  <a:lnTo>
                    <a:pt x="3630" y="1639"/>
                  </a:lnTo>
                  <a:lnTo>
                    <a:pt x="3640" y="1645"/>
                  </a:lnTo>
                  <a:lnTo>
                    <a:pt x="3650" y="1653"/>
                  </a:lnTo>
                  <a:lnTo>
                    <a:pt x="3659" y="1660"/>
                  </a:lnTo>
                  <a:lnTo>
                    <a:pt x="3668" y="1668"/>
                  </a:lnTo>
                  <a:lnTo>
                    <a:pt x="3675" y="1676"/>
                  </a:lnTo>
                  <a:lnTo>
                    <a:pt x="3684" y="1685"/>
                  </a:lnTo>
                  <a:lnTo>
                    <a:pt x="3691" y="1695"/>
                  </a:lnTo>
                  <a:lnTo>
                    <a:pt x="3698" y="1704"/>
                  </a:lnTo>
                  <a:lnTo>
                    <a:pt x="3704" y="1714"/>
                  </a:lnTo>
                  <a:lnTo>
                    <a:pt x="3710" y="1723"/>
                  </a:lnTo>
                  <a:lnTo>
                    <a:pt x="3717" y="1734"/>
                  </a:lnTo>
                  <a:lnTo>
                    <a:pt x="3721" y="1746"/>
                  </a:lnTo>
                  <a:lnTo>
                    <a:pt x="3726" y="1756"/>
                  </a:lnTo>
                  <a:lnTo>
                    <a:pt x="3731" y="1768"/>
                  </a:lnTo>
                  <a:lnTo>
                    <a:pt x="3738" y="1794"/>
                  </a:lnTo>
                  <a:lnTo>
                    <a:pt x="3745" y="1819"/>
                  </a:lnTo>
                  <a:lnTo>
                    <a:pt x="3627" y="1837"/>
                  </a:lnTo>
                  <a:lnTo>
                    <a:pt x="3623" y="1820"/>
                  </a:lnTo>
                  <a:lnTo>
                    <a:pt x="3617" y="1803"/>
                  </a:lnTo>
                  <a:lnTo>
                    <a:pt x="3611" y="1788"/>
                  </a:lnTo>
                  <a:lnTo>
                    <a:pt x="3604" y="1775"/>
                  </a:lnTo>
                  <a:lnTo>
                    <a:pt x="3596" y="1762"/>
                  </a:lnTo>
                  <a:lnTo>
                    <a:pt x="3588" y="1750"/>
                  </a:lnTo>
                  <a:lnTo>
                    <a:pt x="3578" y="1739"/>
                  </a:lnTo>
                  <a:lnTo>
                    <a:pt x="3567" y="1729"/>
                  </a:lnTo>
                  <a:lnTo>
                    <a:pt x="3556" y="1721"/>
                  </a:lnTo>
                  <a:lnTo>
                    <a:pt x="3545" y="1714"/>
                  </a:lnTo>
                  <a:lnTo>
                    <a:pt x="3533" y="1707"/>
                  </a:lnTo>
                  <a:lnTo>
                    <a:pt x="3520" y="1702"/>
                  </a:lnTo>
                  <a:lnTo>
                    <a:pt x="3507" y="1698"/>
                  </a:lnTo>
                  <a:lnTo>
                    <a:pt x="3493" y="1696"/>
                  </a:lnTo>
                  <a:lnTo>
                    <a:pt x="3478" y="1693"/>
                  </a:lnTo>
                  <a:lnTo>
                    <a:pt x="3463" y="1692"/>
                  </a:lnTo>
                  <a:lnTo>
                    <a:pt x="3453" y="1693"/>
                  </a:lnTo>
                  <a:lnTo>
                    <a:pt x="3441" y="1693"/>
                  </a:lnTo>
                  <a:lnTo>
                    <a:pt x="3430" y="1696"/>
                  </a:lnTo>
                  <a:lnTo>
                    <a:pt x="3420" y="1697"/>
                  </a:lnTo>
                  <a:lnTo>
                    <a:pt x="3410" y="1699"/>
                  </a:lnTo>
                  <a:lnTo>
                    <a:pt x="3399" y="1702"/>
                  </a:lnTo>
                  <a:lnTo>
                    <a:pt x="3390" y="1705"/>
                  </a:lnTo>
                  <a:lnTo>
                    <a:pt x="3380" y="1709"/>
                  </a:lnTo>
                  <a:lnTo>
                    <a:pt x="3372" y="1714"/>
                  </a:lnTo>
                  <a:lnTo>
                    <a:pt x="3362" y="1718"/>
                  </a:lnTo>
                  <a:lnTo>
                    <a:pt x="3353" y="1723"/>
                  </a:lnTo>
                  <a:lnTo>
                    <a:pt x="3346" y="1730"/>
                  </a:lnTo>
                  <a:lnTo>
                    <a:pt x="3337" y="1736"/>
                  </a:lnTo>
                  <a:lnTo>
                    <a:pt x="3330" y="1743"/>
                  </a:lnTo>
                  <a:lnTo>
                    <a:pt x="3321" y="1750"/>
                  </a:lnTo>
                  <a:lnTo>
                    <a:pt x="3315" y="1759"/>
                  </a:lnTo>
                  <a:lnTo>
                    <a:pt x="3307" y="1767"/>
                  </a:lnTo>
                  <a:lnTo>
                    <a:pt x="3301" y="1776"/>
                  </a:lnTo>
                  <a:lnTo>
                    <a:pt x="3295" y="1785"/>
                  </a:lnTo>
                  <a:lnTo>
                    <a:pt x="3289" y="1796"/>
                  </a:lnTo>
                  <a:lnTo>
                    <a:pt x="3284" y="1806"/>
                  </a:lnTo>
                  <a:lnTo>
                    <a:pt x="3280" y="1818"/>
                  </a:lnTo>
                  <a:lnTo>
                    <a:pt x="3275" y="1830"/>
                  </a:lnTo>
                  <a:lnTo>
                    <a:pt x="3271" y="1843"/>
                  </a:lnTo>
                  <a:lnTo>
                    <a:pt x="3268" y="1857"/>
                  </a:lnTo>
                  <a:lnTo>
                    <a:pt x="3265" y="1870"/>
                  </a:lnTo>
                  <a:lnTo>
                    <a:pt x="3263" y="1884"/>
                  </a:lnTo>
                  <a:lnTo>
                    <a:pt x="3260" y="1899"/>
                  </a:lnTo>
                  <a:lnTo>
                    <a:pt x="3258" y="1931"/>
                  </a:lnTo>
                  <a:lnTo>
                    <a:pt x="3257" y="1965"/>
                  </a:lnTo>
                  <a:lnTo>
                    <a:pt x="3258" y="2001"/>
                  </a:lnTo>
                  <a:lnTo>
                    <a:pt x="3260" y="2033"/>
                  </a:lnTo>
                  <a:lnTo>
                    <a:pt x="3265" y="2062"/>
                  </a:lnTo>
                  <a:lnTo>
                    <a:pt x="3271" y="2090"/>
                  </a:lnTo>
                  <a:lnTo>
                    <a:pt x="3274" y="2103"/>
                  </a:lnTo>
                  <a:lnTo>
                    <a:pt x="3279" y="2115"/>
                  </a:lnTo>
                  <a:lnTo>
                    <a:pt x="3283" y="2126"/>
                  </a:lnTo>
                  <a:lnTo>
                    <a:pt x="3288" y="2137"/>
                  </a:lnTo>
                  <a:lnTo>
                    <a:pt x="3294" y="2148"/>
                  </a:lnTo>
                  <a:lnTo>
                    <a:pt x="3299" y="2157"/>
                  </a:lnTo>
                  <a:lnTo>
                    <a:pt x="3305" y="2166"/>
                  </a:lnTo>
                  <a:lnTo>
                    <a:pt x="3313" y="2174"/>
                  </a:lnTo>
                  <a:lnTo>
                    <a:pt x="3319" y="2183"/>
                  </a:lnTo>
                  <a:lnTo>
                    <a:pt x="3327" y="2190"/>
                  </a:lnTo>
                  <a:lnTo>
                    <a:pt x="3334" y="2197"/>
                  </a:lnTo>
                  <a:lnTo>
                    <a:pt x="3343" y="2203"/>
                  </a:lnTo>
                  <a:lnTo>
                    <a:pt x="3350" y="2210"/>
                  </a:lnTo>
                  <a:lnTo>
                    <a:pt x="3359" y="2215"/>
                  </a:lnTo>
                  <a:lnTo>
                    <a:pt x="3367" y="2219"/>
                  </a:lnTo>
                  <a:lnTo>
                    <a:pt x="3376" y="2223"/>
                  </a:lnTo>
                  <a:lnTo>
                    <a:pt x="3385" y="2228"/>
                  </a:lnTo>
                  <a:lnTo>
                    <a:pt x="3395" y="2231"/>
                  </a:lnTo>
                  <a:lnTo>
                    <a:pt x="3405" y="2234"/>
                  </a:lnTo>
                  <a:lnTo>
                    <a:pt x="3414" y="2236"/>
                  </a:lnTo>
                  <a:lnTo>
                    <a:pt x="3435" y="2239"/>
                  </a:lnTo>
                  <a:lnTo>
                    <a:pt x="3457" y="2239"/>
                  </a:lnTo>
                  <a:lnTo>
                    <a:pt x="3474" y="2239"/>
                  </a:lnTo>
                  <a:lnTo>
                    <a:pt x="3491" y="2237"/>
                  </a:lnTo>
                  <a:lnTo>
                    <a:pt x="3507" y="2234"/>
                  </a:lnTo>
                  <a:lnTo>
                    <a:pt x="3522" y="2229"/>
                  </a:lnTo>
                  <a:lnTo>
                    <a:pt x="3537" y="2223"/>
                  </a:lnTo>
                  <a:lnTo>
                    <a:pt x="3551" y="2216"/>
                  </a:lnTo>
                  <a:lnTo>
                    <a:pt x="3564" y="2206"/>
                  </a:lnTo>
                  <a:lnTo>
                    <a:pt x="3576" y="2197"/>
                  </a:lnTo>
                  <a:lnTo>
                    <a:pt x="3588" y="2185"/>
                  </a:lnTo>
                  <a:lnTo>
                    <a:pt x="3598" y="2171"/>
                  </a:lnTo>
                  <a:lnTo>
                    <a:pt x="3607" y="2157"/>
                  </a:lnTo>
                  <a:lnTo>
                    <a:pt x="3615" y="2141"/>
                  </a:lnTo>
                  <a:lnTo>
                    <a:pt x="3623" y="2123"/>
                  </a:lnTo>
                  <a:lnTo>
                    <a:pt x="3628" y="2105"/>
                  </a:lnTo>
                  <a:lnTo>
                    <a:pt x="3633" y="2084"/>
                  </a:lnTo>
                  <a:lnTo>
                    <a:pt x="3637" y="2062"/>
                  </a:lnTo>
                  <a:close/>
                  <a:moveTo>
                    <a:pt x="2706" y="1521"/>
                  </a:moveTo>
                  <a:lnTo>
                    <a:pt x="2793" y="1332"/>
                  </a:lnTo>
                  <a:lnTo>
                    <a:pt x="2954" y="1332"/>
                  </a:lnTo>
                  <a:lnTo>
                    <a:pt x="2806" y="1521"/>
                  </a:lnTo>
                  <a:lnTo>
                    <a:pt x="2706" y="1521"/>
                  </a:lnTo>
                  <a:close/>
                  <a:moveTo>
                    <a:pt x="2514" y="2599"/>
                  </a:moveTo>
                  <a:lnTo>
                    <a:pt x="2500" y="2487"/>
                  </a:lnTo>
                  <a:lnTo>
                    <a:pt x="2521" y="2491"/>
                  </a:lnTo>
                  <a:lnTo>
                    <a:pt x="2538" y="2495"/>
                  </a:lnTo>
                  <a:lnTo>
                    <a:pt x="2555" y="2497"/>
                  </a:lnTo>
                  <a:lnTo>
                    <a:pt x="2570" y="2497"/>
                  </a:lnTo>
                  <a:lnTo>
                    <a:pt x="2590" y="2496"/>
                  </a:lnTo>
                  <a:lnTo>
                    <a:pt x="2607" y="2494"/>
                  </a:lnTo>
                  <a:lnTo>
                    <a:pt x="2615" y="2492"/>
                  </a:lnTo>
                  <a:lnTo>
                    <a:pt x="2622" y="2490"/>
                  </a:lnTo>
                  <a:lnTo>
                    <a:pt x="2629" y="2487"/>
                  </a:lnTo>
                  <a:lnTo>
                    <a:pt x="2635" y="2484"/>
                  </a:lnTo>
                  <a:lnTo>
                    <a:pt x="2647" y="2477"/>
                  </a:lnTo>
                  <a:lnTo>
                    <a:pt x="2657" y="2468"/>
                  </a:lnTo>
                  <a:lnTo>
                    <a:pt x="2667" y="2458"/>
                  </a:lnTo>
                  <a:lnTo>
                    <a:pt x="2676" y="2446"/>
                  </a:lnTo>
                  <a:lnTo>
                    <a:pt x="2682" y="2433"/>
                  </a:lnTo>
                  <a:lnTo>
                    <a:pt x="2691" y="2414"/>
                  </a:lnTo>
                  <a:lnTo>
                    <a:pt x="2700" y="2389"/>
                  </a:lnTo>
                  <a:lnTo>
                    <a:pt x="2712" y="2356"/>
                  </a:lnTo>
                  <a:lnTo>
                    <a:pt x="2716" y="2344"/>
                  </a:lnTo>
                  <a:lnTo>
                    <a:pt x="2724" y="2326"/>
                  </a:lnTo>
                  <a:lnTo>
                    <a:pt x="2451" y="1609"/>
                  </a:lnTo>
                  <a:lnTo>
                    <a:pt x="2580" y="1609"/>
                  </a:lnTo>
                  <a:lnTo>
                    <a:pt x="2730" y="2022"/>
                  </a:lnTo>
                  <a:lnTo>
                    <a:pt x="2738" y="2041"/>
                  </a:lnTo>
                  <a:lnTo>
                    <a:pt x="2745" y="2061"/>
                  </a:lnTo>
                  <a:lnTo>
                    <a:pt x="2751" y="2082"/>
                  </a:lnTo>
                  <a:lnTo>
                    <a:pt x="2758" y="2102"/>
                  </a:lnTo>
                  <a:lnTo>
                    <a:pt x="2764" y="2123"/>
                  </a:lnTo>
                  <a:lnTo>
                    <a:pt x="2771" y="2145"/>
                  </a:lnTo>
                  <a:lnTo>
                    <a:pt x="2777" y="2166"/>
                  </a:lnTo>
                  <a:lnTo>
                    <a:pt x="2782" y="2187"/>
                  </a:lnTo>
                  <a:lnTo>
                    <a:pt x="2788" y="2167"/>
                  </a:lnTo>
                  <a:lnTo>
                    <a:pt x="2794" y="2147"/>
                  </a:lnTo>
                  <a:lnTo>
                    <a:pt x="2800" y="2126"/>
                  </a:lnTo>
                  <a:lnTo>
                    <a:pt x="2806" y="2106"/>
                  </a:lnTo>
                  <a:lnTo>
                    <a:pt x="2812" y="2086"/>
                  </a:lnTo>
                  <a:lnTo>
                    <a:pt x="2819" y="2066"/>
                  </a:lnTo>
                  <a:lnTo>
                    <a:pt x="2825" y="2045"/>
                  </a:lnTo>
                  <a:lnTo>
                    <a:pt x="2833" y="2026"/>
                  </a:lnTo>
                  <a:lnTo>
                    <a:pt x="2986" y="1609"/>
                  </a:lnTo>
                  <a:lnTo>
                    <a:pt x="3107" y="1609"/>
                  </a:lnTo>
                  <a:lnTo>
                    <a:pt x="2836" y="2336"/>
                  </a:lnTo>
                  <a:lnTo>
                    <a:pt x="2825" y="2364"/>
                  </a:lnTo>
                  <a:lnTo>
                    <a:pt x="2816" y="2391"/>
                  </a:lnTo>
                  <a:lnTo>
                    <a:pt x="2806" y="2414"/>
                  </a:lnTo>
                  <a:lnTo>
                    <a:pt x="2797" y="2436"/>
                  </a:lnTo>
                  <a:lnTo>
                    <a:pt x="2789" y="2455"/>
                  </a:lnTo>
                  <a:lnTo>
                    <a:pt x="2781" y="2472"/>
                  </a:lnTo>
                  <a:lnTo>
                    <a:pt x="2774" y="2486"/>
                  </a:lnTo>
                  <a:lnTo>
                    <a:pt x="2768" y="2499"/>
                  </a:lnTo>
                  <a:lnTo>
                    <a:pt x="2759" y="2512"/>
                  </a:lnTo>
                  <a:lnTo>
                    <a:pt x="2750" y="2526"/>
                  </a:lnTo>
                  <a:lnTo>
                    <a:pt x="2742" y="2538"/>
                  </a:lnTo>
                  <a:lnTo>
                    <a:pt x="2732" y="2550"/>
                  </a:lnTo>
                  <a:lnTo>
                    <a:pt x="2724" y="2560"/>
                  </a:lnTo>
                  <a:lnTo>
                    <a:pt x="2714" y="2570"/>
                  </a:lnTo>
                  <a:lnTo>
                    <a:pt x="2703" y="2578"/>
                  </a:lnTo>
                  <a:lnTo>
                    <a:pt x="2693" y="2586"/>
                  </a:lnTo>
                  <a:lnTo>
                    <a:pt x="2682" y="2592"/>
                  </a:lnTo>
                  <a:lnTo>
                    <a:pt x="2671" y="2598"/>
                  </a:lnTo>
                  <a:lnTo>
                    <a:pt x="2660" y="2603"/>
                  </a:lnTo>
                  <a:lnTo>
                    <a:pt x="2647" y="2606"/>
                  </a:lnTo>
                  <a:lnTo>
                    <a:pt x="2634" y="2609"/>
                  </a:lnTo>
                  <a:lnTo>
                    <a:pt x="2621" y="2612"/>
                  </a:lnTo>
                  <a:lnTo>
                    <a:pt x="2607" y="2613"/>
                  </a:lnTo>
                  <a:lnTo>
                    <a:pt x="2593" y="2614"/>
                  </a:lnTo>
                  <a:lnTo>
                    <a:pt x="2575" y="2613"/>
                  </a:lnTo>
                  <a:lnTo>
                    <a:pt x="2556" y="2609"/>
                  </a:lnTo>
                  <a:lnTo>
                    <a:pt x="2536" y="2605"/>
                  </a:lnTo>
                  <a:lnTo>
                    <a:pt x="2514" y="2599"/>
                  </a:lnTo>
                  <a:close/>
                  <a:moveTo>
                    <a:pt x="1794" y="2324"/>
                  </a:moveTo>
                  <a:lnTo>
                    <a:pt x="1794" y="1609"/>
                  </a:lnTo>
                  <a:lnTo>
                    <a:pt x="1903" y="1609"/>
                  </a:lnTo>
                  <a:lnTo>
                    <a:pt x="1903" y="1711"/>
                  </a:lnTo>
                  <a:lnTo>
                    <a:pt x="1913" y="1697"/>
                  </a:lnTo>
                  <a:lnTo>
                    <a:pt x="1924" y="1683"/>
                  </a:lnTo>
                  <a:lnTo>
                    <a:pt x="1935" y="1671"/>
                  </a:lnTo>
                  <a:lnTo>
                    <a:pt x="1946" y="1659"/>
                  </a:lnTo>
                  <a:lnTo>
                    <a:pt x="1959" y="1649"/>
                  </a:lnTo>
                  <a:lnTo>
                    <a:pt x="1972" y="1639"/>
                  </a:lnTo>
                  <a:lnTo>
                    <a:pt x="1985" y="1631"/>
                  </a:lnTo>
                  <a:lnTo>
                    <a:pt x="1999" y="1623"/>
                  </a:lnTo>
                  <a:lnTo>
                    <a:pt x="2014" y="1616"/>
                  </a:lnTo>
                  <a:lnTo>
                    <a:pt x="2029" y="1610"/>
                  </a:lnTo>
                  <a:lnTo>
                    <a:pt x="2045" y="1605"/>
                  </a:lnTo>
                  <a:lnTo>
                    <a:pt x="2061" y="1601"/>
                  </a:lnTo>
                  <a:lnTo>
                    <a:pt x="2077" y="1598"/>
                  </a:lnTo>
                  <a:lnTo>
                    <a:pt x="2095" y="1595"/>
                  </a:lnTo>
                  <a:lnTo>
                    <a:pt x="2112" y="1594"/>
                  </a:lnTo>
                  <a:lnTo>
                    <a:pt x="2130" y="1593"/>
                  </a:lnTo>
                  <a:lnTo>
                    <a:pt x="2146" y="1594"/>
                  </a:lnTo>
                  <a:lnTo>
                    <a:pt x="2162" y="1595"/>
                  </a:lnTo>
                  <a:lnTo>
                    <a:pt x="2177" y="1596"/>
                  </a:lnTo>
                  <a:lnTo>
                    <a:pt x="2193" y="1600"/>
                  </a:lnTo>
                  <a:lnTo>
                    <a:pt x="2207" y="1603"/>
                  </a:lnTo>
                  <a:lnTo>
                    <a:pt x="2222" y="1607"/>
                  </a:lnTo>
                  <a:lnTo>
                    <a:pt x="2236" y="1611"/>
                  </a:lnTo>
                  <a:lnTo>
                    <a:pt x="2250" y="1617"/>
                  </a:lnTo>
                  <a:lnTo>
                    <a:pt x="2263" y="1623"/>
                  </a:lnTo>
                  <a:lnTo>
                    <a:pt x="2276" y="1629"/>
                  </a:lnTo>
                  <a:lnTo>
                    <a:pt x="2286" y="1636"/>
                  </a:lnTo>
                  <a:lnTo>
                    <a:pt x="2297" y="1643"/>
                  </a:lnTo>
                  <a:lnTo>
                    <a:pt x="2307" y="1652"/>
                  </a:lnTo>
                  <a:lnTo>
                    <a:pt x="2316" y="1659"/>
                  </a:lnTo>
                  <a:lnTo>
                    <a:pt x="2324" y="1669"/>
                  </a:lnTo>
                  <a:lnTo>
                    <a:pt x="2331" y="1677"/>
                  </a:lnTo>
                  <a:lnTo>
                    <a:pt x="2338" y="1687"/>
                  </a:lnTo>
                  <a:lnTo>
                    <a:pt x="2343" y="1698"/>
                  </a:lnTo>
                  <a:lnTo>
                    <a:pt x="2350" y="1708"/>
                  </a:lnTo>
                  <a:lnTo>
                    <a:pt x="2354" y="1719"/>
                  </a:lnTo>
                  <a:lnTo>
                    <a:pt x="2358" y="1731"/>
                  </a:lnTo>
                  <a:lnTo>
                    <a:pt x="2362" y="1743"/>
                  </a:lnTo>
                  <a:lnTo>
                    <a:pt x="2366" y="1754"/>
                  </a:lnTo>
                  <a:lnTo>
                    <a:pt x="2369" y="1767"/>
                  </a:lnTo>
                  <a:lnTo>
                    <a:pt x="2372" y="1787"/>
                  </a:lnTo>
                  <a:lnTo>
                    <a:pt x="2374" y="1813"/>
                  </a:lnTo>
                  <a:lnTo>
                    <a:pt x="2375" y="1846"/>
                  </a:lnTo>
                  <a:lnTo>
                    <a:pt x="2375" y="1885"/>
                  </a:lnTo>
                  <a:lnTo>
                    <a:pt x="2375" y="2324"/>
                  </a:lnTo>
                  <a:lnTo>
                    <a:pt x="2254" y="2324"/>
                  </a:lnTo>
                  <a:lnTo>
                    <a:pt x="2254" y="1890"/>
                  </a:lnTo>
                  <a:lnTo>
                    <a:pt x="2253" y="1854"/>
                  </a:lnTo>
                  <a:lnTo>
                    <a:pt x="2250" y="1825"/>
                  </a:lnTo>
                  <a:lnTo>
                    <a:pt x="2249" y="1812"/>
                  </a:lnTo>
                  <a:lnTo>
                    <a:pt x="2246" y="1799"/>
                  </a:lnTo>
                  <a:lnTo>
                    <a:pt x="2244" y="1788"/>
                  </a:lnTo>
                  <a:lnTo>
                    <a:pt x="2239" y="1779"/>
                  </a:lnTo>
                  <a:lnTo>
                    <a:pt x="2236" y="1770"/>
                  </a:lnTo>
                  <a:lnTo>
                    <a:pt x="2232" y="1762"/>
                  </a:lnTo>
                  <a:lnTo>
                    <a:pt x="2227" y="1753"/>
                  </a:lnTo>
                  <a:lnTo>
                    <a:pt x="2220" y="1746"/>
                  </a:lnTo>
                  <a:lnTo>
                    <a:pt x="2214" y="1738"/>
                  </a:lnTo>
                  <a:lnTo>
                    <a:pt x="2206" y="1732"/>
                  </a:lnTo>
                  <a:lnTo>
                    <a:pt x="2199" y="1725"/>
                  </a:lnTo>
                  <a:lnTo>
                    <a:pt x="2190" y="1720"/>
                  </a:lnTo>
                  <a:lnTo>
                    <a:pt x="2181" y="1715"/>
                  </a:lnTo>
                  <a:lnTo>
                    <a:pt x="2171" y="1711"/>
                  </a:lnTo>
                  <a:lnTo>
                    <a:pt x="2161" y="1707"/>
                  </a:lnTo>
                  <a:lnTo>
                    <a:pt x="2151" y="1704"/>
                  </a:lnTo>
                  <a:lnTo>
                    <a:pt x="2140" y="1702"/>
                  </a:lnTo>
                  <a:lnTo>
                    <a:pt x="2128" y="1700"/>
                  </a:lnTo>
                  <a:lnTo>
                    <a:pt x="2118" y="1699"/>
                  </a:lnTo>
                  <a:lnTo>
                    <a:pt x="2105" y="1699"/>
                  </a:lnTo>
                  <a:lnTo>
                    <a:pt x="2087" y="1699"/>
                  </a:lnTo>
                  <a:lnTo>
                    <a:pt x="2068" y="1701"/>
                  </a:lnTo>
                  <a:lnTo>
                    <a:pt x="2050" y="1705"/>
                  </a:lnTo>
                  <a:lnTo>
                    <a:pt x="2033" y="1711"/>
                  </a:lnTo>
                  <a:lnTo>
                    <a:pt x="2017" y="1718"/>
                  </a:lnTo>
                  <a:lnTo>
                    <a:pt x="2001" y="1727"/>
                  </a:lnTo>
                  <a:lnTo>
                    <a:pt x="1986" y="1736"/>
                  </a:lnTo>
                  <a:lnTo>
                    <a:pt x="1972" y="1748"/>
                  </a:lnTo>
                  <a:lnTo>
                    <a:pt x="1965" y="1754"/>
                  </a:lnTo>
                  <a:lnTo>
                    <a:pt x="1958" y="1761"/>
                  </a:lnTo>
                  <a:lnTo>
                    <a:pt x="1953" y="1769"/>
                  </a:lnTo>
                  <a:lnTo>
                    <a:pt x="1948" y="1778"/>
                  </a:lnTo>
                  <a:lnTo>
                    <a:pt x="1942" y="1787"/>
                  </a:lnTo>
                  <a:lnTo>
                    <a:pt x="1937" y="1797"/>
                  </a:lnTo>
                  <a:lnTo>
                    <a:pt x="1934" y="1808"/>
                  </a:lnTo>
                  <a:lnTo>
                    <a:pt x="1929" y="1818"/>
                  </a:lnTo>
                  <a:lnTo>
                    <a:pt x="1926" y="1831"/>
                  </a:lnTo>
                  <a:lnTo>
                    <a:pt x="1923" y="1844"/>
                  </a:lnTo>
                  <a:lnTo>
                    <a:pt x="1921" y="1857"/>
                  </a:lnTo>
                  <a:lnTo>
                    <a:pt x="1919" y="1870"/>
                  </a:lnTo>
                  <a:lnTo>
                    <a:pt x="1917" y="1901"/>
                  </a:lnTo>
                  <a:lnTo>
                    <a:pt x="1915" y="1933"/>
                  </a:lnTo>
                  <a:lnTo>
                    <a:pt x="1915" y="2324"/>
                  </a:lnTo>
                  <a:lnTo>
                    <a:pt x="1794" y="2324"/>
                  </a:lnTo>
                  <a:close/>
                  <a:moveTo>
                    <a:pt x="1341" y="2324"/>
                  </a:moveTo>
                  <a:lnTo>
                    <a:pt x="1071" y="1609"/>
                  </a:lnTo>
                  <a:lnTo>
                    <a:pt x="1200" y="1609"/>
                  </a:lnTo>
                  <a:lnTo>
                    <a:pt x="1354" y="2037"/>
                  </a:lnTo>
                  <a:lnTo>
                    <a:pt x="1366" y="2072"/>
                  </a:lnTo>
                  <a:lnTo>
                    <a:pt x="1378" y="2108"/>
                  </a:lnTo>
                  <a:lnTo>
                    <a:pt x="1390" y="2145"/>
                  </a:lnTo>
                  <a:lnTo>
                    <a:pt x="1400" y="2181"/>
                  </a:lnTo>
                  <a:lnTo>
                    <a:pt x="1409" y="2152"/>
                  </a:lnTo>
                  <a:lnTo>
                    <a:pt x="1419" y="2119"/>
                  </a:lnTo>
                  <a:lnTo>
                    <a:pt x="1432" y="2084"/>
                  </a:lnTo>
                  <a:lnTo>
                    <a:pt x="1445" y="2045"/>
                  </a:lnTo>
                  <a:lnTo>
                    <a:pt x="1605" y="1609"/>
                  </a:lnTo>
                  <a:lnTo>
                    <a:pt x="1729" y="1609"/>
                  </a:lnTo>
                  <a:lnTo>
                    <a:pt x="1458" y="2324"/>
                  </a:lnTo>
                  <a:lnTo>
                    <a:pt x="1341" y="2324"/>
                  </a:lnTo>
                  <a:close/>
                  <a:moveTo>
                    <a:pt x="498" y="1966"/>
                  </a:moveTo>
                  <a:lnTo>
                    <a:pt x="499" y="1999"/>
                  </a:lnTo>
                  <a:lnTo>
                    <a:pt x="501" y="2030"/>
                  </a:lnTo>
                  <a:lnTo>
                    <a:pt x="503" y="2045"/>
                  </a:lnTo>
                  <a:lnTo>
                    <a:pt x="506" y="2060"/>
                  </a:lnTo>
                  <a:lnTo>
                    <a:pt x="510" y="2073"/>
                  </a:lnTo>
                  <a:lnTo>
                    <a:pt x="513" y="2087"/>
                  </a:lnTo>
                  <a:lnTo>
                    <a:pt x="517" y="2099"/>
                  </a:lnTo>
                  <a:lnTo>
                    <a:pt x="521" y="2111"/>
                  </a:lnTo>
                  <a:lnTo>
                    <a:pt x="527" y="2122"/>
                  </a:lnTo>
                  <a:lnTo>
                    <a:pt x="532" y="2134"/>
                  </a:lnTo>
                  <a:lnTo>
                    <a:pt x="537" y="2143"/>
                  </a:lnTo>
                  <a:lnTo>
                    <a:pt x="544" y="2154"/>
                  </a:lnTo>
                  <a:lnTo>
                    <a:pt x="550" y="2163"/>
                  </a:lnTo>
                  <a:lnTo>
                    <a:pt x="558" y="2172"/>
                  </a:lnTo>
                  <a:lnTo>
                    <a:pt x="565" y="2180"/>
                  </a:lnTo>
                  <a:lnTo>
                    <a:pt x="574" y="2188"/>
                  </a:lnTo>
                  <a:lnTo>
                    <a:pt x="581" y="2195"/>
                  </a:lnTo>
                  <a:lnTo>
                    <a:pt x="590" y="2202"/>
                  </a:lnTo>
                  <a:lnTo>
                    <a:pt x="598" y="2207"/>
                  </a:lnTo>
                  <a:lnTo>
                    <a:pt x="608" y="2214"/>
                  </a:lnTo>
                  <a:lnTo>
                    <a:pt x="617" y="2218"/>
                  </a:lnTo>
                  <a:lnTo>
                    <a:pt x="626" y="2223"/>
                  </a:lnTo>
                  <a:lnTo>
                    <a:pt x="636" y="2227"/>
                  </a:lnTo>
                  <a:lnTo>
                    <a:pt x="645" y="2231"/>
                  </a:lnTo>
                  <a:lnTo>
                    <a:pt x="656" y="2233"/>
                  </a:lnTo>
                  <a:lnTo>
                    <a:pt x="666" y="2236"/>
                  </a:lnTo>
                  <a:lnTo>
                    <a:pt x="676" y="2237"/>
                  </a:lnTo>
                  <a:lnTo>
                    <a:pt x="687" y="2238"/>
                  </a:lnTo>
                  <a:lnTo>
                    <a:pt x="699" y="2239"/>
                  </a:lnTo>
                  <a:lnTo>
                    <a:pt x="710" y="2239"/>
                  </a:lnTo>
                  <a:lnTo>
                    <a:pt x="721" y="2239"/>
                  </a:lnTo>
                  <a:lnTo>
                    <a:pt x="732" y="2238"/>
                  </a:lnTo>
                  <a:lnTo>
                    <a:pt x="743" y="2237"/>
                  </a:lnTo>
                  <a:lnTo>
                    <a:pt x="753" y="2235"/>
                  </a:lnTo>
                  <a:lnTo>
                    <a:pt x="763" y="2233"/>
                  </a:lnTo>
                  <a:lnTo>
                    <a:pt x="774" y="2230"/>
                  </a:lnTo>
                  <a:lnTo>
                    <a:pt x="783" y="2227"/>
                  </a:lnTo>
                  <a:lnTo>
                    <a:pt x="793" y="2222"/>
                  </a:lnTo>
                  <a:lnTo>
                    <a:pt x="802" y="2218"/>
                  </a:lnTo>
                  <a:lnTo>
                    <a:pt x="811" y="2213"/>
                  </a:lnTo>
                  <a:lnTo>
                    <a:pt x="820" y="2207"/>
                  </a:lnTo>
                  <a:lnTo>
                    <a:pt x="828" y="2201"/>
                  </a:lnTo>
                  <a:lnTo>
                    <a:pt x="837" y="2195"/>
                  </a:lnTo>
                  <a:lnTo>
                    <a:pt x="845" y="2187"/>
                  </a:lnTo>
                  <a:lnTo>
                    <a:pt x="853" y="2180"/>
                  </a:lnTo>
                  <a:lnTo>
                    <a:pt x="860" y="2171"/>
                  </a:lnTo>
                  <a:lnTo>
                    <a:pt x="868" y="2163"/>
                  </a:lnTo>
                  <a:lnTo>
                    <a:pt x="874" y="2153"/>
                  </a:lnTo>
                  <a:lnTo>
                    <a:pt x="881" y="2143"/>
                  </a:lnTo>
                  <a:lnTo>
                    <a:pt x="887" y="2133"/>
                  </a:lnTo>
                  <a:lnTo>
                    <a:pt x="892" y="2122"/>
                  </a:lnTo>
                  <a:lnTo>
                    <a:pt x="897" y="2110"/>
                  </a:lnTo>
                  <a:lnTo>
                    <a:pt x="902" y="2098"/>
                  </a:lnTo>
                  <a:lnTo>
                    <a:pt x="905" y="2085"/>
                  </a:lnTo>
                  <a:lnTo>
                    <a:pt x="910" y="2072"/>
                  </a:lnTo>
                  <a:lnTo>
                    <a:pt x="913" y="2058"/>
                  </a:lnTo>
                  <a:lnTo>
                    <a:pt x="915" y="2043"/>
                  </a:lnTo>
                  <a:lnTo>
                    <a:pt x="917" y="2028"/>
                  </a:lnTo>
                  <a:lnTo>
                    <a:pt x="920" y="1996"/>
                  </a:lnTo>
                  <a:lnTo>
                    <a:pt x="920" y="1963"/>
                  </a:lnTo>
                  <a:lnTo>
                    <a:pt x="920" y="1930"/>
                  </a:lnTo>
                  <a:lnTo>
                    <a:pt x="917" y="1900"/>
                  </a:lnTo>
                  <a:lnTo>
                    <a:pt x="915" y="1886"/>
                  </a:lnTo>
                  <a:lnTo>
                    <a:pt x="912" y="1873"/>
                  </a:lnTo>
                  <a:lnTo>
                    <a:pt x="910" y="1859"/>
                  </a:lnTo>
                  <a:lnTo>
                    <a:pt x="905" y="1847"/>
                  </a:lnTo>
                  <a:lnTo>
                    <a:pt x="901" y="1834"/>
                  </a:lnTo>
                  <a:lnTo>
                    <a:pt x="897" y="1822"/>
                  </a:lnTo>
                  <a:lnTo>
                    <a:pt x="892" y="1811"/>
                  </a:lnTo>
                  <a:lnTo>
                    <a:pt x="887" y="1800"/>
                  </a:lnTo>
                  <a:lnTo>
                    <a:pt x="881" y="1791"/>
                  </a:lnTo>
                  <a:lnTo>
                    <a:pt x="874" y="1781"/>
                  </a:lnTo>
                  <a:lnTo>
                    <a:pt x="868" y="1771"/>
                  </a:lnTo>
                  <a:lnTo>
                    <a:pt x="860" y="1763"/>
                  </a:lnTo>
                  <a:lnTo>
                    <a:pt x="853" y="1754"/>
                  </a:lnTo>
                  <a:lnTo>
                    <a:pt x="844" y="1747"/>
                  </a:lnTo>
                  <a:lnTo>
                    <a:pt x="837" y="1739"/>
                  </a:lnTo>
                  <a:lnTo>
                    <a:pt x="828" y="1733"/>
                  </a:lnTo>
                  <a:lnTo>
                    <a:pt x="820" y="1727"/>
                  </a:lnTo>
                  <a:lnTo>
                    <a:pt x="810" y="1721"/>
                  </a:lnTo>
                  <a:lnTo>
                    <a:pt x="802" y="1716"/>
                  </a:lnTo>
                  <a:lnTo>
                    <a:pt x="792" y="1712"/>
                  </a:lnTo>
                  <a:lnTo>
                    <a:pt x="782" y="1707"/>
                  </a:lnTo>
                  <a:lnTo>
                    <a:pt x="773" y="1704"/>
                  </a:lnTo>
                  <a:lnTo>
                    <a:pt x="763" y="1701"/>
                  </a:lnTo>
                  <a:lnTo>
                    <a:pt x="752" y="1699"/>
                  </a:lnTo>
                  <a:lnTo>
                    <a:pt x="743" y="1697"/>
                  </a:lnTo>
                  <a:lnTo>
                    <a:pt x="732" y="1696"/>
                  </a:lnTo>
                  <a:lnTo>
                    <a:pt x="721" y="1695"/>
                  </a:lnTo>
                  <a:lnTo>
                    <a:pt x="710" y="1695"/>
                  </a:lnTo>
                  <a:lnTo>
                    <a:pt x="699" y="1695"/>
                  </a:lnTo>
                  <a:lnTo>
                    <a:pt x="687" y="1696"/>
                  </a:lnTo>
                  <a:lnTo>
                    <a:pt x="676" y="1697"/>
                  </a:lnTo>
                  <a:lnTo>
                    <a:pt x="666" y="1699"/>
                  </a:lnTo>
                  <a:lnTo>
                    <a:pt x="656" y="1701"/>
                  </a:lnTo>
                  <a:lnTo>
                    <a:pt x="645" y="1704"/>
                  </a:lnTo>
                  <a:lnTo>
                    <a:pt x="636" y="1707"/>
                  </a:lnTo>
                  <a:lnTo>
                    <a:pt x="626" y="1712"/>
                  </a:lnTo>
                  <a:lnTo>
                    <a:pt x="617" y="1716"/>
                  </a:lnTo>
                  <a:lnTo>
                    <a:pt x="608" y="1721"/>
                  </a:lnTo>
                  <a:lnTo>
                    <a:pt x="598" y="1727"/>
                  </a:lnTo>
                  <a:lnTo>
                    <a:pt x="590" y="1732"/>
                  </a:lnTo>
                  <a:lnTo>
                    <a:pt x="581" y="1739"/>
                  </a:lnTo>
                  <a:lnTo>
                    <a:pt x="574" y="1746"/>
                  </a:lnTo>
                  <a:lnTo>
                    <a:pt x="565" y="1754"/>
                  </a:lnTo>
                  <a:lnTo>
                    <a:pt x="558" y="1762"/>
                  </a:lnTo>
                  <a:lnTo>
                    <a:pt x="550" y="1770"/>
                  </a:lnTo>
                  <a:lnTo>
                    <a:pt x="544" y="1780"/>
                  </a:lnTo>
                  <a:lnTo>
                    <a:pt x="537" y="1789"/>
                  </a:lnTo>
                  <a:lnTo>
                    <a:pt x="532" y="1800"/>
                  </a:lnTo>
                  <a:lnTo>
                    <a:pt x="527" y="1811"/>
                  </a:lnTo>
                  <a:lnTo>
                    <a:pt x="521" y="1822"/>
                  </a:lnTo>
                  <a:lnTo>
                    <a:pt x="517" y="1834"/>
                  </a:lnTo>
                  <a:lnTo>
                    <a:pt x="513" y="1847"/>
                  </a:lnTo>
                  <a:lnTo>
                    <a:pt x="510" y="1860"/>
                  </a:lnTo>
                  <a:lnTo>
                    <a:pt x="506" y="1874"/>
                  </a:lnTo>
                  <a:lnTo>
                    <a:pt x="503" y="1888"/>
                  </a:lnTo>
                  <a:lnTo>
                    <a:pt x="501" y="1902"/>
                  </a:lnTo>
                  <a:lnTo>
                    <a:pt x="499" y="1933"/>
                  </a:lnTo>
                  <a:lnTo>
                    <a:pt x="498" y="1966"/>
                  </a:lnTo>
                  <a:close/>
                  <a:moveTo>
                    <a:pt x="374" y="1966"/>
                  </a:moveTo>
                  <a:lnTo>
                    <a:pt x="374" y="1942"/>
                  </a:lnTo>
                  <a:lnTo>
                    <a:pt x="375" y="1918"/>
                  </a:lnTo>
                  <a:lnTo>
                    <a:pt x="377" y="1896"/>
                  </a:lnTo>
                  <a:lnTo>
                    <a:pt x="380" y="1874"/>
                  </a:lnTo>
                  <a:lnTo>
                    <a:pt x="385" y="1852"/>
                  </a:lnTo>
                  <a:lnTo>
                    <a:pt x="389" y="1832"/>
                  </a:lnTo>
                  <a:lnTo>
                    <a:pt x="394" y="1813"/>
                  </a:lnTo>
                  <a:lnTo>
                    <a:pt x="402" y="1794"/>
                  </a:lnTo>
                  <a:lnTo>
                    <a:pt x="408" y="1776"/>
                  </a:lnTo>
                  <a:lnTo>
                    <a:pt x="417" y="1759"/>
                  </a:lnTo>
                  <a:lnTo>
                    <a:pt x="426" y="1743"/>
                  </a:lnTo>
                  <a:lnTo>
                    <a:pt x="436" y="1727"/>
                  </a:lnTo>
                  <a:lnTo>
                    <a:pt x="447" y="1713"/>
                  </a:lnTo>
                  <a:lnTo>
                    <a:pt x="458" y="1699"/>
                  </a:lnTo>
                  <a:lnTo>
                    <a:pt x="471" y="1685"/>
                  </a:lnTo>
                  <a:lnTo>
                    <a:pt x="484" y="1673"/>
                  </a:lnTo>
                  <a:lnTo>
                    <a:pt x="496" y="1664"/>
                  </a:lnTo>
                  <a:lnTo>
                    <a:pt x="508" y="1654"/>
                  </a:lnTo>
                  <a:lnTo>
                    <a:pt x="520" y="1645"/>
                  </a:lnTo>
                  <a:lnTo>
                    <a:pt x="533" y="1638"/>
                  </a:lnTo>
                  <a:lnTo>
                    <a:pt x="546" y="1632"/>
                  </a:lnTo>
                  <a:lnTo>
                    <a:pt x="559" y="1624"/>
                  </a:lnTo>
                  <a:lnTo>
                    <a:pt x="573" y="1619"/>
                  </a:lnTo>
                  <a:lnTo>
                    <a:pt x="587" y="1613"/>
                  </a:lnTo>
                  <a:lnTo>
                    <a:pt x="602" y="1609"/>
                  </a:lnTo>
                  <a:lnTo>
                    <a:pt x="616" y="1605"/>
                  </a:lnTo>
                  <a:lnTo>
                    <a:pt x="630" y="1602"/>
                  </a:lnTo>
                  <a:lnTo>
                    <a:pt x="645" y="1599"/>
                  </a:lnTo>
                  <a:lnTo>
                    <a:pt x="661" y="1596"/>
                  </a:lnTo>
                  <a:lnTo>
                    <a:pt x="678" y="1595"/>
                  </a:lnTo>
                  <a:lnTo>
                    <a:pt x="694" y="1594"/>
                  </a:lnTo>
                  <a:lnTo>
                    <a:pt x="710" y="1593"/>
                  </a:lnTo>
                  <a:lnTo>
                    <a:pt x="728" y="1594"/>
                  </a:lnTo>
                  <a:lnTo>
                    <a:pt x="746" y="1595"/>
                  </a:lnTo>
                  <a:lnTo>
                    <a:pt x="763" y="1598"/>
                  </a:lnTo>
                  <a:lnTo>
                    <a:pt x="780" y="1600"/>
                  </a:lnTo>
                  <a:lnTo>
                    <a:pt x="797" y="1603"/>
                  </a:lnTo>
                  <a:lnTo>
                    <a:pt x="813" y="1607"/>
                  </a:lnTo>
                  <a:lnTo>
                    <a:pt x="828" y="1612"/>
                  </a:lnTo>
                  <a:lnTo>
                    <a:pt x="844" y="1618"/>
                  </a:lnTo>
                  <a:lnTo>
                    <a:pt x="859" y="1624"/>
                  </a:lnTo>
                  <a:lnTo>
                    <a:pt x="873" y="1632"/>
                  </a:lnTo>
                  <a:lnTo>
                    <a:pt x="887" y="1639"/>
                  </a:lnTo>
                  <a:lnTo>
                    <a:pt x="901" y="1648"/>
                  </a:lnTo>
                  <a:lnTo>
                    <a:pt x="914" y="1657"/>
                  </a:lnTo>
                  <a:lnTo>
                    <a:pt x="927" y="1668"/>
                  </a:lnTo>
                  <a:lnTo>
                    <a:pt x="939" y="1679"/>
                  </a:lnTo>
                  <a:lnTo>
                    <a:pt x="951" y="1690"/>
                  </a:lnTo>
                  <a:lnTo>
                    <a:pt x="963" y="1702"/>
                  </a:lnTo>
                  <a:lnTo>
                    <a:pt x="974" y="1715"/>
                  </a:lnTo>
                  <a:lnTo>
                    <a:pt x="983" y="1729"/>
                  </a:lnTo>
                  <a:lnTo>
                    <a:pt x="992" y="1743"/>
                  </a:lnTo>
                  <a:lnTo>
                    <a:pt x="1000" y="1757"/>
                  </a:lnTo>
                  <a:lnTo>
                    <a:pt x="1008" y="1772"/>
                  </a:lnTo>
                  <a:lnTo>
                    <a:pt x="1015" y="1788"/>
                  </a:lnTo>
                  <a:lnTo>
                    <a:pt x="1022" y="1804"/>
                  </a:lnTo>
                  <a:lnTo>
                    <a:pt x="1027" y="1821"/>
                  </a:lnTo>
                  <a:lnTo>
                    <a:pt x="1031" y="1840"/>
                  </a:lnTo>
                  <a:lnTo>
                    <a:pt x="1036" y="1858"/>
                  </a:lnTo>
                  <a:lnTo>
                    <a:pt x="1039" y="1876"/>
                  </a:lnTo>
                  <a:lnTo>
                    <a:pt x="1042" y="1895"/>
                  </a:lnTo>
                  <a:lnTo>
                    <a:pt x="1043" y="1915"/>
                  </a:lnTo>
                  <a:lnTo>
                    <a:pt x="1044" y="1936"/>
                  </a:lnTo>
                  <a:lnTo>
                    <a:pt x="1045" y="1956"/>
                  </a:lnTo>
                  <a:lnTo>
                    <a:pt x="1044" y="1990"/>
                  </a:lnTo>
                  <a:lnTo>
                    <a:pt x="1042" y="2022"/>
                  </a:lnTo>
                  <a:lnTo>
                    <a:pt x="1039" y="2052"/>
                  </a:lnTo>
                  <a:lnTo>
                    <a:pt x="1035" y="2079"/>
                  </a:lnTo>
                  <a:lnTo>
                    <a:pt x="1029" y="2105"/>
                  </a:lnTo>
                  <a:lnTo>
                    <a:pt x="1022" y="2130"/>
                  </a:lnTo>
                  <a:lnTo>
                    <a:pt x="1013" y="2152"/>
                  </a:lnTo>
                  <a:lnTo>
                    <a:pt x="1004" y="2173"/>
                  </a:lnTo>
                  <a:lnTo>
                    <a:pt x="993" y="2192"/>
                  </a:lnTo>
                  <a:lnTo>
                    <a:pt x="980" y="2211"/>
                  </a:lnTo>
                  <a:lnTo>
                    <a:pt x="967" y="2227"/>
                  </a:lnTo>
                  <a:lnTo>
                    <a:pt x="952" y="2243"/>
                  </a:lnTo>
                  <a:lnTo>
                    <a:pt x="937" y="2258"/>
                  </a:lnTo>
                  <a:lnTo>
                    <a:pt x="920" y="2271"/>
                  </a:lnTo>
                  <a:lnTo>
                    <a:pt x="902" y="2284"/>
                  </a:lnTo>
                  <a:lnTo>
                    <a:pt x="883" y="2296"/>
                  </a:lnTo>
                  <a:lnTo>
                    <a:pt x="862" y="2306"/>
                  </a:lnTo>
                  <a:lnTo>
                    <a:pt x="842" y="2315"/>
                  </a:lnTo>
                  <a:lnTo>
                    <a:pt x="821" y="2323"/>
                  </a:lnTo>
                  <a:lnTo>
                    <a:pt x="799" y="2328"/>
                  </a:lnTo>
                  <a:lnTo>
                    <a:pt x="778" y="2333"/>
                  </a:lnTo>
                  <a:lnTo>
                    <a:pt x="756" y="2336"/>
                  </a:lnTo>
                  <a:lnTo>
                    <a:pt x="733" y="2339"/>
                  </a:lnTo>
                  <a:lnTo>
                    <a:pt x="710" y="2340"/>
                  </a:lnTo>
                  <a:lnTo>
                    <a:pt x="691" y="2339"/>
                  </a:lnTo>
                  <a:lnTo>
                    <a:pt x="673" y="2337"/>
                  </a:lnTo>
                  <a:lnTo>
                    <a:pt x="655" y="2335"/>
                  </a:lnTo>
                  <a:lnTo>
                    <a:pt x="638" y="2333"/>
                  </a:lnTo>
                  <a:lnTo>
                    <a:pt x="621" y="2330"/>
                  </a:lnTo>
                  <a:lnTo>
                    <a:pt x="605" y="2326"/>
                  </a:lnTo>
                  <a:lnTo>
                    <a:pt x="589" y="2320"/>
                  </a:lnTo>
                  <a:lnTo>
                    <a:pt x="574" y="2315"/>
                  </a:lnTo>
                  <a:lnTo>
                    <a:pt x="559" y="2309"/>
                  </a:lnTo>
                  <a:lnTo>
                    <a:pt x="544" y="2301"/>
                  </a:lnTo>
                  <a:lnTo>
                    <a:pt x="530" y="2294"/>
                  </a:lnTo>
                  <a:lnTo>
                    <a:pt x="516" y="2285"/>
                  </a:lnTo>
                  <a:lnTo>
                    <a:pt x="503" y="2276"/>
                  </a:lnTo>
                  <a:lnTo>
                    <a:pt x="490" y="2266"/>
                  </a:lnTo>
                  <a:lnTo>
                    <a:pt x="479" y="2254"/>
                  </a:lnTo>
                  <a:lnTo>
                    <a:pt x="466" y="2244"/>
                  </a:lnTo>
                  <a:lnTo>
                    <a:pt x="455" y="2231"/>
                  </a:lnTo>
                  <a:lnTo>
                    <a:pt x="444" y="2218"/>
                  </a:lnTo>
                  <a:lnTo>
                    <a:pt x="435" y="2204"/>
                  </a:lnTo>
                  <a:lnTo>
                    <a:pt x="425" y="2189"/>
                  </a:lnTo>
                  <a:lnTo>
                    <a:pt x="418" y="2174"/>
                  </a:lnTo>
                  <a:lnTo>
                    <a:pt x="410" y="2159"/>
                  </a:lnTo>
                  <a:lnTo>
                    <a:pt x="403" y="2142"/>
                  </a:lnTo>
                  <a:lnTo>
                    <a:pt x="396" y="2126"/>
                  </a:lnTo>
                  <a:lnTo>
                    <a:pt x="391" y="2108"/>
                  </a:lnTo>
                  <a:lnTo>
                    <a:pt x="387" y="2090"/>
                  </a:lnTo>
                  <a:lnTo>
                    <a:pt x="382" y="2071"/>
                  </a:lnTo>
                  <a:lnTo>
                    <a:pt x="379" y="2052"/>
                  </a:lnTo>
                  <a:lnTo>
                    <a:pt x="377" y="2031"/>
                  </a:lnTo>
                  <a:lnTo>
                    <a:pt x="375" y="2010"/>
                  </a:lnTo>
                  <a:lnTo>
                    <a:pt x="374" y="1989"/>
                  </a:lnTo>
                  <a:lnTo>
                    <a:pt x="374" y="1966"/>
                  </a:lnTo>
                  <a:close/>
                  <a:moveTo>
                    <a:pt x="0" y="2324"/>
                  </a:moveTo>
                  <a:lnTo>
                    <a:pt x="0" y="1609"/>
                  </a:lnTo>
                  <a:lnTo>
                    <a:pt x="109" y="1609"/>
                  </a:lnTo>
                  <a:lnTo>
                    <a:pt x="109" y="1718"/>
                  </a:lnTo>
                  <a:lnTo>
                    <a:pt x="119" y="1700"/>
                  </a:lnTo>
                  <a:lnTo>
                    <a:pt x="129" y="1684"/>
                  </a:lnTo>
                  <a:lnTo>
                    <a:pt x="140" y="1669"/>
                  </a:lnTo>
                  <a:lnTo>
                    <a:pt x="149" y="1655"/>
                  </a:lnTo>
                  <a:lnTo>
                    <a:pt x="159" y="1643"/>
                  </a:lnTo>
                  <a:lnTo>
                    <a:pt x="169" y="1634"/>
                  </a:lnTo>
                  <a:lnTo>
                    <a:pt x="177" y="1625"/>
                  </a:lnTo>
                  <a:lnTo>
                    <a:pt x="187" y="1618"/>
                  </a:lnTo>
                  <a:lnTo>
                    <a:pt x="195" y="1612"/>
                  </a:lnTo>
                  <a:lnTo>
                    <a:pt x="205" y="1607"/>
                  </a:lnTo>
                  <a:lnTo>
                    <a:pt x="215" y="1603"/>
                  </a:lnTo>
                  <a:lnTo>
                    <a:pt x="224" y="1600"/>
                  </a:lnTo>
                  <a:lnTo>
                    <a:pt x="234" y="1598"/>
                  </a:lnTo>
                  <a:lnTo>
                    <a:pt x="243" y="1595"/>
                  </a:lnTo>
                  <a:lnTo>
                    <a:pt x="254" y="1594"/>
                  </a:lnTo>
                  <a:lnTo>
                    <a:pt x="265" y="1593"/>
                  </a:lnTo>
                  <a:lnTo>
                    <a:pt x="280" y="1594"/>
                  </a:lnTo>
                  <a:lnTo>
                    <a:pt x="296" y="1596"/>
                  </a:lnTo>
                  <a:lnTo>
                    <a:pt x="311" y="1599"/>
                  </a:lnTo>
                  <a:lnTo>
                    <a:pt x="327" y="1603"/>
                  </a:lnTo>
                  <a:lnTo>
                    <a:pt x="342" y="1608"/>
                  </a:lnTo>
                  <a:lnTo>
                    <a:pt x="358" y="1616"/>
                  </a:lnTo>
                  <a:lnTo>
                    <a:pt x="374" y="1623"/>
                  </a:lnTo>
                  <a:lnTo>
                    <a:pt x="390" y="1632"/>
                  </a:lnTo>
                  <a:lnTo>
                    <a:pt x="346" y="1744"/>
                  </a:lnTo>
                  <a:lnTo>
                    <a:pt x="335" y="1738"/>
                  </a:lnTo>
                  <a:lnTo>
                    <a:pt x="324" y="1733"/>
                  </a:lnTo>
                  <a:lnTo>
                    <a:pt x="313" y="1729"/>
                  </a:lnTo>
                  <a:lnTo>
                    <a:pt x="302" y="1725"/>
                  </a:lnTo>
                  <a:lnTo>
                    <a:pt x="291" y="1722"/>
                  </a:lnTo>
                  <a:lnTo>
                    <a:pt x="280" y="1720"/>
                  </a:lnTo>
                  <a:lnTo>
                    <a:pt x="269" y="1719"/>
                  </a:lnTo>
                  <a:lnTo>
                    <a:pt x="257" y="1719"/>
                  </a:lnTo>
                  <a:lnTo>
                    <a:pt x="248" y="1719"/>
                  </a:lnTo>
                  <a:lnTo>
                    <a:pt x="238" y="1720"/>
                  </a:lnTo>
                  <a:lnTo>
                    <a:pt x="230" y="1722"/>
                  </a:lnTo>
                  <a:lnTo>
                    <a:pt x="220" y="1725"/>
                  </a:lnTo>
                  <a:lnTo>
                    <a:pt x="211" y="1729"/>
                  </a:lnTo>
                  <a:lnTo>
                    <a:pt x="203" y="1733"/>
                  </a:lnTo>
                  <a:lnTo>
                    <a:pt x="194" y="1737"/>
                  </a:lnTo>
                  <a:lnTo>
                    <a:pt x="187" y="1743"/>
                  </a:lnTo>
                  <a:lnTo>
                    <a:pt x="179" y="1749"/>
                  </a:lnTo>
                  <a:lnTo>
                    <a:pt x="172" y="1756"/>
                  </a:lnTo>
                  <a:lnTo>
                    <a:pt x="165" y="1764"/>
                  </a:lnTo>
                  <a:lnTo>
                    <a:pt x="160" y="1771"/>
                  </a:lnTo>
                  <a:lnTo>
                    <a:pt x="155" y="1780"/>
                  </a:lnTo>
                  <a:lnTo>
                    <a:pt x="149" y="1789"/>
                  </a:lnTo>
                  <a:lnTo>
                    <a:pt x="145" y="1799"/>
                  </a:lnTo>
                  <a:lnTo>
                    <a:pt x="142" y="1809"/>
                  </a:lnTo>
                  <a:lnTo>
                    <a:pt x="137" y="1826"/>
                  </a:lnTo>
                  <a:lnTo>
                    <a:pt x="133" y="1842"/>
                  </a:lnTo>
                  <a:lnTo>
                    <a:pt x="129" y="1859"/>
                  </a:lnTo>
                  <a:lnTo>
                    <a:pt x="127" y="1877"/>
                  </a:lnTo>
                  <a:lnTo>
                    <a:pt x="125" y="1894"/>
                  </a:lnTo>
                  <a:lnTo>
                    <a:pt x="123" y="1913"/>
                  </a:lnTo>
                  <a:lnTo>
                    <a:pt x="122" y="1931"/>
                  </a:lnTo>
                  <a:lnTo>
                    <a:pt x="122" y="1950"/>
                  </a:lnTo>
                  <a:lnTo>
                    <a:pt x="122" y="2324"/>
                  </a:lnTo>
                  <a:lnTo>
                    <a:pt x="0" y="2324"/>
                  </a:lnTo>
                  <a:close/>
                  <a:moveTo>
                    <a:pt x="4662" y="628"/>
                  </a:moveTo>
                  <a:lnTo>
                    <a:pt x="4644" y="635"/>
                  </a:lnTo>
                  <a:lnTo>
                    <a:pt x="4624" y="641"/>
                  </a:lnTo>
                  <a:lnTo>
                    <a:pt x="4603" y="647"/>
                  </a:lnTo>
                  <a:lnTo>
                    <a:pt x="4579" y="653"/>
                  </a:lnTo>
                  <a:lnTo>
                    <a:pt x="4553" y="659"/>
                  </a:lnTo>
                  <a:lnTo>
                    <a:pt x="4525" y="665"/>
                  </a:lnTo>
                  <a:lnTo>
                    <a:pt x="4495" y="669"/>
                  </a:lnTo>
                  <a:lnTo>
                    <a:pt x="4463" y="674"/>
                  </a:lnTo>
                  <a:lnTo>
                    <a:pt x="4428" y="679"/>
                  </a:lnTo>
                  <a:lnTo>
                    <a:pt x="4399" y="686"/>
                  </a:lnTo>
                  <a:lnTo>
                    <a:pt x="4374" y="691"/>
                  </a:lnTo>
                  <a:lnTo>
                    <a:pt x="4356" y="698"/>
                  </a:lnTo>
                  <a:lnTo>
                    <a:pt x="4349" y="702"/>
                  </a:lnTo>
                  <a:lnTo>
                    <a:pt x="4342" y="705"/>
                  </a:lnTo>
                  <a:lnTo>
                    <a:pt x="4335" y="710"/>
                  </a:lnTo>
                  <a:lnTo>
                    <a:pt x="4329" y="715"/>
                  </a:lnTo>
                  <a:lnTo>
                    <a:pt x="4323" y="720"/>
                  </a:lnTo>
                  <a:lnTo>
                    <a:pt x="4318" y="725"/>
                  </a:lnTo>
                  <a:lnTo>
                    <a:pt x="4313" y="731"/>
                  </a:lnTo>
                  <a:lnTo>
                    <a:pt x="4309" y="737"/>
                  </a:lnTo>
                  <a:lnTo>
                    <a:pt x="4305" y="743"/>
                  </a:lnTo>
                  <a:lnTo>
                    <a:pt x="4302" y="751"/>
                  </a:lnTo>
                  <a:lnTo>
                    <a:pt x="4298" y="757"/>
                  </a:lnTo>
                  <a:lnTo>
                    <a:pt x="4296" y="765"/>
                  </a:lnTo>
                  <a:lnTo>
                    <a:pt x="4294" y="771"/>
                  </a:lnTo>
                  <a:lnTo>
                    <a:pt x="4293" y="779"/>
                  </a:lnTo>
                  <a:lnTo>
                    <a:pt x="4292" y="787"/>
                  </a:lnTo>
                  <a:lnTo>
                    <a:pt x="4292" y="795"/>
                  </a:lnTo>
                  <a:lnTo>
                    <a:pt x="4292" y="806"/>
                  </a:lnTo>
                  <a:lnTo>
                    <a:pt x="4294" y="817"/>
                  </a:lnTo>
                  <a:lnTo>
                    <a:pt x="4296" y="829"/>
                  </a:lnTo>
                  <a:lnTo>
                    <a:pt x="4301" y="838"/>
                  </a:lnTo>
                  <a:lnTo>
                    <a:pt x="4306" y="848"/>
                  </a:lnTo>
                  <a:lnTo>
                    <a:pt x="4312" y="858"/>
                  </a:lnTo>
                  <a:lnTo>
                    <a:pt x="4320" y="866"/>
                  </a:lnTo>
                  <a:lnTo>
                    <a:pt x="4328" y="875"/>
                  </a:lnTo>
                  <a:lnTo>
                    <a:pt x="4338" y="882"/>
                  </a:lnTo>
                  <a:lnTo>
                    <a:pt x="4349" y="888"/>
                  </a:lnTo>
                  <a:lnTo>
                    <a:pt x="4360" y="894"/>
                  </a:lnTo>
                  <a:lnTo>
                    <a:pt x="4374" y="899"/>
                  </a:lnTo>
                  <a:lnTo>
                    <a:pt x="4388" y="902"/>
                  </a:lnTo>
                  <a:lnTo>
                    <a:pt x="4403" y="904"/>
                  </a:lnTo>
                  <a:lnTo>
                    <a:pt x="4419" y="907"/>
                  </a:lnTo>
                  <a:lnTo>
                    <a:pt x="4436" y="907"/>
                  </a:lnTo>
                  <a:lnTo>
                    <a:pt x="4453" y="907"/>
                  </a:lnTo>
                  <a:lnTo>
                    <a:pt x="4471" y="904"/>
                  </a:lnTo>
                  <a:lnTo>
                    <a:pt x="4487" y="902"/>
                  </a:lnTo>
                  <a:lnTo>
                    <a:pt x="4503" y="899"/>
                  </a:lnTo>
                  <a:lnTo>
                    <a:pt x="4518" y="895"/>
                  </a:lnTo>
                  <a:lnTo>
                    <a:pt x="4533" y="890"/>
                  </a:lnTo>
                  <a:lnTo>
                    <a:pt x="4548" y="883"/>
                  </a:lnTo>
                  <a:lnTo>
                    <a:pt x="4561" y="877"/>
                  </a:lnTo>
                  <a:lnTo>
                    <a:pt x="4574" y="868"/>
                  </a:lnTo>
                  <a:lnTo>
                    <a:pt x="4587" y="860"/>
                  </a:lnTo>
                  <a:lnTo>
                    <a:pt x="4598" y="850"/>
                  </a:lnTo>
                  <a:lnTo>
                    <a:pt x="4608" y="840"/>
                  </a:lnTo>
                  <a:lnTo>
                    <a:pt x="4618" y="830"/>
                  </a:lnTo>
                  <a:lnTo>
                    <a:pt x="4627" y="818"/>
                  </a:lnTo>
                  <a:lnTo>
                    <a:pt x="4635" y="806"/>
                  </a:lnTo>
                  <a:lnTo>
                    <a:pt x="4642" y="794"/>
                  </a:lnTo>
                  <a:lnTo>
                    <a:pt x="4646" y="782"/>
                  </a:lnTo>
                  <a:lnTo>
                    <a:pt x="4650" y="770"/>
                  </a:lnTo>
                  <a:lnTo>
                    <a:pt x="4653" y="757"/>
                  </a:lnTo>
                  <a:lnTo>
                    <a:pt x="4657" y="742"/>
                  </a:lnTo>
                  <a:lnTo>
                    <a:pt x="4659" y="726"/>
                  </a:lnTo>
                  <a:lnTo>
                    <a:pt x="4660" y="710"/>
                  </a:lnTo>
                  <a:lnTo>
                    <a:pt x="4661" y="692"/>
                  </a:lnTo>
                  <a:lnTo>
                    <a:pt x="4661" y="673"/>
                  </a:lnTo>
                  <a:lnTo>
                    <a:pt x="4662" y="628"/>
                  </a:lnTo>
                  <a:close/>
                  <a:moveTo>
                    <a:pt x="4672" y="897"/>
                  </a:moveTo>
                  <a:lnTo>
                    <a:pt x="4654" y="911"/>
                  </a:lnTo>
                  <a:lnTo>
                    <a:pt x="4638" y="924"/>
                  </a:lnTo>
                  <a:lnTo>
                    <a:pt x="4621" y="935"/>
                  </a:lnTo>
                  <a:lnTo>
                    <a:pt x="4605" y="946"/>
                  </a:lnTo>
                  <a:lnTo>
                    <a:pt x="4589" y="956"/>
                  </a:lnTo>
                  <a:lnTo>
                    <a:pt x="4573" y="964"/>
                  </a:lnTo>
                  <a:lnTo>
                    <a:pt x="4557" y="972"/>
                  </a:lnTo>
                  <a:lnTo>
                    <a:pt x="4541" y="978"/>
                  </a:lnTo>
                  <a:lnTo>
                    <a:pt x="4525" y="983"/>
                  </a:lnTo>
                  <a:lnTo>
                    <a:pt x="4509" y="989"/>
                  </a:lnTo>
                  <a:lnTo>
                    <a:pt x="4493" y="993"/>
                  </a:lnTo>
                  <a:lnTo>
                    <a:pt x="4476" y="996"/>
                  </a:lnTo>
                  <a:lnTo>
                    <a:pt x="4460" y="998"/>
                  </a:lnTo>
                  <a:lnTo>
                    <a:pt x="4443" y="1000"/>
                  </a:lnTo>
                  <a:lnTo>
                    <a:pt x="4425" y="1001"/>
                  </a:lnTo>
                  <a:lnTo>
                    <a:pt x="4406" y="1001"/>
                  </a:lnTo>
                  <a:lnTo>
                    <a:pt x="4379" y="1001"/>
                  </a:lnTo>
                  <a:lnTo>
                    <a:pt x="4351" y="998"/>
                  </a:lnTo>
                  <a:lnTo>
                    <a:pt x="4326" y="994"/>
                  </a:lnTo>
                  <a:lnTo>
                    <a:pt x="4303" y="988"/>
                  </a:lnTo>
                  <a:lnTo>
                    <a:pt x="4291" y="983"/>
                  </a:lnTo>
                  <a:lnTo>
                    <a:pt x="4280" y="979"/>
                  </a:lnTo>
                  <a:lnTo>
                    <a:pt x="4271" y="975"/>
                  </a:lnTo>
                  <a:lnTo>
                    <a:pt x="4260" y="969"/>
                  </a:lnTo>
                  <a:lnTo>
                    <a:pt x="4251" y="964"/>
                  </a:lnTo>
                  <a:lnTo>
                    <a:pt x="4242" y="958"/>
                  </a:lnTo>
                  <a:lnTo>
                    <a:pt x="4233" y="951"/>
                  </a:lnTo>
                  <a:lnTo>
                    <a:pt x="4226" y="945"/>
                  </a:lnTo>
                  <a:lnTo>
                    <a:pt x="4217" y="937"/>
                  </a:lnTo>
                  <a:lnTo>
                    <a:pt x="4211" y="930"/>
                  </a:lnTo>
                  <a:lnTo>
                    <a:pt x="4203" y="921"/>
                  </a:lnTo>
                  <a:lnTo>
                    <a:pt x="4198" y="914"/>
                  </a:lnTo>
                  <a:lnTo>
                    <a:pt x="4192" y="905"/>
                  </a:lnTo>
                  <a:lnTo>
                    <a:pt x="4186" y="897"/>
                  </a:lnTo>
                  <a:lnTo>
                    <a:pt x="4182" y="888"/>
                  </a:lnTo>
                  <a:lnTo>
                    <a:pt x="4178" y="879"/>
                  </a:lnTo>
                  <a:lnTo>
                    <a:pt x="4173" y="870"/>
                  </a:lnTo>
                  <a:lnTo>
                    <a:pt x="4170" y="861"/>
                  </a:lnTo>
                  <a:lnTo>
                    <a:pt x="4168" y="851"/>
                  </a:lnTo>
                  <a:lnTo>
                    <a:pt x="4166" y="840"/>
                  </a:lnTo>
                  <a:lnTo>
                    <a:pt x="4163" y="820"/>
                  </a:lnTo>
                  <a:lnTo>
                    <a:pt x="4162" y="798"/>
                  </a:lnTo>
                  <a:lnTo>
                    <a:pt x="4162" y="785"/>
                  </a:lnTo>
                  <a:lnTo>
                    <a:pt x="4164" y="772"/>
                  </a:lnTo>
                  <a:lnTo>
                    <a:pt x="4165" y="760"/>
                  </a:lnTo>
                  <a:lnTo>
                    <a:pt x="4168" y="748"/>
                  </a:lnTo>
                  <a:lnTo>
                    <a:pt x="4171" y="736"/>
                  </a:lnTo>
                  <a:lnTo>
                    <a:pt x="4175" y="724"/>
                  </a:lnTo>
                  <a:lnTo>
                    <a:pt x="4180" y="714"/>
                  </a:lnTo>
                  <a:lnTo>
                    <a:pt x="4186" y="702"/>
                  </a:lnTo>
                  <a:lnTo>
                    <a:pt x="4192" y="691"/>
                  </a:lnTo>
                  <a:lnTo>
                    <a:pt x="4199" y="682"/>
                  </a:lnTo>
                  <a:lnTo>
                    <a:pt x="4205" y="672"/>
                  </a:lnTo>
                  <a:lnTo>
                    <a:pt x="4214" y="663"/>
                  </a:lnTo>
                  <a:lnTo>
                    <a:pt x="4221" y="655"/>
                  </a:lnTo>
                  <a:lnTo>
                    <a:pt x="4230" y="647"/>
                  </a:lnTo>
                  <a:lnTo>
                    <a:pt x="4239" y="640"/>
                  </a:lnTo>
                  <a:lnTo>
                    <a:pt x="4248" y="633"/>
                  </a:lnTo>
                  <a:lnTo>
                    <a:pt x="4268" y="621"/>
                  </a:lnTo>
                  <a:lnTo>
                    <a:pt x="4290" y="610"/>
                  </a:lnTo>
                  <a:lnTo>
                    <a:pt x="4312" y="601"/>
                  </a:lnTo>
                  <a:lnTo>
                    <a:pt x="4336" y="593"/>
                  </a:lnTo>
                  <a:lnTo>
                    <a:pt x="4356" y="589"/>
                  </a:lnTo>
                  <a:lnTo>
                    <a:pt x="4381" y="583"/>
                  </a:lnTo>
                  <a:lnTo>
                    <a:pt x="4411" y="579"/>
                  </a:lnTo>
                  <a:lnTo>
                    <a:pt x="4444" y="575"/>
                  </a:lnTo>
                  <a:lnTo>
                    <a:pt x="4480" y="571"/>
                  </a:lnTo>
                  <a:lnTo>
                    <a:pt x="4513" y="566"/>
                  </a:lnTo>
                  <a:lnTo>
                    <a:pt x="4543" y="561"/>
                  </a:lnTo>
                  <a:lnTo>
                    <a:pt x="4572" y="556"/>
                  </a:lnTo>
                  <a:lnTo>
                    <a:pt x="4598" y="550"/>
                  </a:lnTo>
                  <a:lnTo>
                    <a:pt x="4621" y="545"/>
                  </a:lnTo>
                  <a:lnTo>
                    <a:pt x="4643" y="540"/>
                  </a:lnTo>
                  <a:lnTo>
                    <a:pt x="4661" y="533"/>
                  </a:lnTo>
                  <a:lnTo>
                    <a:pt x="4662" y="513"/>
                  </a:lnTo>
                  <a:lnTo>
                    <a:pt x="4662" y="502"/>
                  </a:lnTo>
                  <a:lnTo>
                    <a:pt x="4661" y="484"/>
                  </a:lnTo>
                  <a:lnTo>
                    <a:pt x="4660" y="468"/>
                  </a:lnTo>
                  <a:lnTo>
                    <a:pt x="4657" y="452"/>
                  </a:lnTo>
                  <a:lnTo>
                    <a:pt x="4653" y="440"/>
                  </a:lnTo>
                  <a:lnTo>
                    <a:pt x="4648" y="427"/>
                  </a:lnTo>
                  <a:lnTo>
                    <a:pt x="4643" y="416"/>
                  </a:lnTo>
                  <a:lnTo>
                    <a:pt x="4635" y="406"/>
                  </a:lnTo>
                  <a:lnTo>
                    <a:pt x="4628" y="398"/>
                  </a:lnTo>
                  <a:lnTo>
                    <a:pt x="4615" y="388"/>
                  </a:lnTo>
                  <a:lnTo>
                    <a:pt x="4601" y="380"/>
                  </a:lnTo>
                  <a:lnTo>
                    <a:pt x="4586" y="373"/>
                  </a:lnTo>
                  <a:lnTo>
                    <a:pt x="4569" y="367"/>
                  </a:lnTo>
                  <a:lnTo>
                    <a:pt x="4551" y="363"/>
                  </a:lnTo>
                  <a:lnTo>
                    <a:pt x="4531" y="360"/>
                  </a:lnTo>
                  <a:lnTo>
                    <a:pt x="4511" y="357"/>
                  </a:lnTo>
                  <a:lnTo>
                    <a:pt x="4489" y="357"/>
                  </a:lnTo>
                  <a:lnTo>
                    <a:pt x="4468" y="357"/>
                  </a:lnTo>
                  <a:lnTo>
                    <a:pt x="4448" y="358"/>
                  </a:lnTo>
                  <a:lnTo>
                    <a:pt x="4431" y="362"/>
                  </a:lnTo>
                  <a:lnTo>
                    <a:pt x="4414" y="365"/>
                  </a:lnTo>
                  <a:lnTo>
                    <a:pt x="4399" y="369"/>
                  </a:lnTo>
                  <a:lnTo>
                    <a:pt x="4385" y="374"/>
                  </a:lnTo>
                  <a:lnTo>
                    <a:pt x="4372" y="380"/>
                  </a:lnTo>
                  <a:lnTo>
                    <a:pt x="4362" y="387"/>
                  </a:lnTo>
                  <a:lnTo>
                    <a:pt x="4352" y="396"/>
                  </a:lnTo>
                  <a:lnTo>
                    <a:pt x="4342" y="405"/>
                  </a:lnTo>
                  <a:lnTo>
                    <a:pt x="4334" y="416"/>
                  </a:lnTo>
                  <a:lnTo>
                    <a:pt x="4326" y="429"/>
                  </a:lnTo>
                  <a:lnTo>
                    <a:pt x="4319" y="443"/>
                  </a:lnTo>
                  <a:lnTo>
                    <a:pt x="4312" y="458"/>
                  </a:lnTo>
                  <a:lnTo>
                    <a:pt x="4307" y="475"/>
                  </a:lnTo>
                  <a:lnTo>
                    <a:pt x="4302" y="494"/>
                  </a:lnTo>
                  <a:lnTo>
                    <a:pt x="4182" y="477"/>
                  </a:lnTo>
                  <a:lnTo>
                    <a:pt x="4187" y="459"/>
                  </a:lnTo>
                  <a:lnTo>
                    <a:pt x="4192" y="441"/>
                  </a:lnTo>
                  <a:lnTo>
                    <a:pt x="4198" y="424"/>
                  </a:lnTo>
                  <a:lnTo>
                    <a:pt x="4204" y="408"/>
                  </a:lnTo>
                  <a:lnTo>
                    <a:pt x="4211" y="393"/>
                  </a:lnTo>
                  <a:lnTo>
                    <a:pt x="4218" y="379"/>
                  </a:lnTo>
                  <a:lnTo>
                    <a:pt x="4227" y="366"/>
                  </a:lnTo>
                  <a:lnTo>
                    <a:pt x="4235" y="354"/>
                  </a:lnTo>
                  <a:lnTo>
                    <a:pt x="4246" y="343"/>
                  </a:lnTo>
                  <a:lnTo>
                    <a:pt x="4257" y="332"/>
                  </a:lnTo>
                  <a:lnTo>
                    <a:pt x="4268" y="322"/>
                  </a:lnTo>
                  <a:lnTo>
                    <a:pt x="4281" y="313"/>
                  </a:lnTo>
                  <a:lnTo>
                    <a:pt x="4295" y="304"/>
                  </a:lnTo>
                  <a:lnTo>
                    <a:pt x="4310" y="296"/>
                  </a:lnTo>
                  <a:lnTo>
                    <a:pt x="4326" y="288"/>
                  </a:lnTo>
                  <a:lnTo>
                    <a:pt x="4343" y="282"/>
                  </a:lnTo>
                  <a:lnTo>
                    <a:pt x="4362" y="275"/>
                  </a:lnTo>
                  <a:lnTo>
                    <a:pt x="4380" y="271"/>
                  </a:lnTo>
                  <a:lnTo>
                    <a:pt x="4400" y="267"/>
                  </a:lnTo>
                  <a:lnTo>
                    <a:pt x="4419" y="263"/>
                  </a:lnTo>
                  <a:lnTo>
                    <a:pt x="4441" y="260"/>
                  </a:lnTo>
                  <a:lnTo>
                    <a:pt x="4462" y="258"/>
                  </a:lnTo>
                  <a:lnTo>
                    <a:pt x="4483" y="257"/>
                  </a:lnTo>
                  <a:lnTo>
                    <a:pt x="4507" y="256"/>
                  </a:lnTo>
                  <a:lnTo>
                    <a:pt x="4529" y="257"/>
                  </a:lnTo>
                  <a:lnTo>
                    <a:pt x="4551" y="258"/>
                  </a:lnTo>
                  <a:lnTo>
                    <a:pt x="4571" y="259"/>
                  </a:lnTo>
                  <a:lnTo>
                    <a:pt x="4590" y="261"/>
                  </a:lnTo>
                  <a:lnTo>
                    <a:pt x="4608" y="265"/>
                  </a:lnTo>
                  <a:lnTo>
                    <a:pt x="4626" y="269"/>
                  </a:lnTo>
                  <a:lnTo>
                    <a:pt x="4642" y="273"/>
                  </a:lnTo>
                  <a:lnTo>
                    <a:pt x="4657" y="279"/>
                  </a:lnTo>
                  <a:lnTo>
                    <a:pt x="4670" y="284"/>
                  </a:lnTo>
                  <a:lnTo>
                    <a:pt x="4683" y="289"/>
                  </a:lnTo>
                  <a:lnTo>
                    <a:pt x="4695" y="296"/>
                  </a:lnTo>
                  <a:lnTo>
                    <a:pt x="4706" y="302"/>
                  </a:lnTo>
                  <a:lnTo>
                    <a:pt x="4716" y="309"/>
                  </a:lnTo>
                  <a:lnTo>
                    <a:pt x="4725" y="317"/>
                  </a:lnTo>
                  <a:lnTo>
                    <a:pt x="4734" y="324"/>
                  </a:lnTo>
                  <a:lnTo>
                    <a:pt x="4741" y="332"/>
                  </a:lnTo>
                  <a:lnTo>
                    <a:pt x="4747" y="340"/>
                  </a:lnTo>
                  <a:lnTo>
                    <a:pt x="4753" y="350"/>
                  </a:lnTo>
                  <a:lnTo>
                    <a:pt x="4759" y="360"/>
                  </a:lnTo>
                  <a:lnTo>
                    <a:pt x="4763" y="369"/>
                  </a:lnTo>
                  <a:lnTo>
                    <a:pt x="4769" y="380"/>
                  </a:lnTo>
                  <a:lnTo>
                    <a:pt x="4772" y="390"/>
                  </a:lnTo>
                  <a:lnTo>
                    <a:pt x="4776" y="402"/>
                  </a:lnTo>
                  <a:lnTo>
                    <a:pt x="4778" y="415"/>
                  </a:lnTo>
                  <a:lnTo>
                    <a:pt x="4782" y="433"/>
                  </a:lnTo>
                  <a:lnTo>
                    <a:pt x="4784" y="459"/>
                  </a:lnTo>
                  <a:lnTo>
                    <a:pt x="4785" y="490"/>
                  </a:lnTo>
                  <a:lnTo>
                    <a:pt x="4785" y="526"/>
                  </a:lnTo>
                  <a:lnTo>
                    <a:pt x="4785" y="687"/>
                  </a:lnTo>
                  <a:lnTo>
                    <a:pt x="4785" y="727"/>
                  </a:lnTo>
                  <a:lnTo>
                    <a:pt x="4785" y="764"/>
                  </a:lnTo>
                  <a:lnTo>
                    <a:pt x="4786" y="796"/>
                  </a:lnTo>
                  <a:lnTo>
                    <a:pt x="4787" y="824"/>
                  </a:lnTo>
                  <a:lnTo>
                    <a:pt x="4788" y="849"/>
                  </a:lnTo>
                  <a:lnTo>
                    <a:pt x="4789" y="870"/>
                  </a:lnTo>
                  <a:lnTo>
                    <a:pt x="4790" y="887"/>
                  </a:lnTo>
                  <a:lnTo>
                    <a:pt x="4792" y="900"/>
                  </a:lnTo>
                  <a:lnTo>
                    <a:pt x="4797" y="923"/>
                  </a:lnTo>
                  <a:lnTo>
                    <a:pt x="4803" y="945"/>
                  </a:lnTo>
                  <a:lnTo>
                    <a:pt x="4812" y="966"/>
                  </a:lnTo>
                  <a:lnTo>
                    <a:pt x="4822" y="987"/>
                  </a:lnTo>
                  <a:lnTo>
                    <a:pt x="4695" y="987"/>
                  </a:lnTo>
                  <a:lnTo>
                    <a:pt x="4686" y="967"/>
                  </a:lnTo>
                  <a:lnTo>
                    <a:pt x="4680" y="945"/>
                  </a:lnTo>
                  <a:lnTo>
                    <a:pt x="4675" y="923"/>
                  </a:lnTo>
                  <a:lnTo>
                    <a:pt x="4672" y="897"/>
                  </a:lnTo>
                  <a:close/>
                  <a:moveTo>
                    <a:pt x="3784" y="987"/>
                  </a:moveTo>
                  <a:lnTo>
                    <a:pt x="3784" y="271"/>
                  </a:lnTo>
                  <a:lnTo>
                    <a:pt x="3893" y="271"/>
                  </a:lnTo>
                  <a:lnTo>
                    <a:pt x="3893" y="381"/>
                  </a:lnTo>
                  <a:lnTo>
                    <a:pt x="3904" y="363"/>
                  </a:lnTo>
                  <a:lnTo>
                    <a:pt x="3914" y="347"/>
                  </a:lnTo>
                  <a:lnTo>
                    <a:pt x="3923" y="332"/>
                  </a:lnTo>
                  <a:lnTo>
                    <a:pt x="3933" y="318"/>
                  </a:lnTo>
                  <a:lnTo>
                    <a:pt x="3942" y="306"/>
                  </a:lnTo>
                  <a:lnTo>
                    <a:pt x="3952" y="296"/>
                  </a:lnTo>
                  <a:lnTo>
                    <a:pt x="3962" y="288"/>
                  </a:lnTo>
                  <a:lnTo>
                    <a:pt x="3970" y="281"/>
                  </a:lnTo>
                  <a:lnTo>
                    <a:pt x="3980" y="275"/>
                  </a:lnTo>
                  <a:lnTo>
                    <a:pt x="3988" y="270"/>
                  </a:lnTo>
                  <a:lnTo>
                    <a:pt x="3998" y="266"/>
                  </a:lnTo>
                  <a:lnTo>
                    <a:pt x="4008" y="263"/>
                  </a:lnTo>
                  <a:lnTo>
                    <a:pt x="4017" y="259"/>
                  </a:lnTo>
                  <a:lnTo>
                    <a:pt x="4028" y="258"/>
                  </a:lnTo>
                  <a:lnTo>
                    <a:pt x="4038" y="257"/>
                  </a:lnTo>
                  <a:lnTo>
                    <a:pt x="4048" y="256"/>
                  </a:lnTo>
                  <a:lnTo>
                    <a:pt x="4064" y="257"/>
                  </a:lnTo>
                  <a:lnTo>
                    <a:pt x="4079" y="259"/>
                  </a:lnTo>
                  <a:lnTo>
                    <a:pt x="4095" y="261"/>
                  </a:lnTo>
                  <a:lnTo>
                    <a:pt x="4110" y="266"/>
                  </a:lnTo>
                  <a:lnTo>
                    <a:pt x="4126" y="271"/>
                  </a:lnTo>
                  <a:lnTo>
                    <a:pt x="4142" y="279"/>
                  </a:lnTo>
                  <a:lnTo>
                    <a:pt x="4157" y="286"/>
                  </a:lnTo>
                  <a:lnTo>
                    <a:pt x="4173" y="295"/>
                  </a:lnTo>
                  <a:lnTo>
                    <a:pt x="4131" y="406"/>
                  </a:lnTo>
                  <a:lnTo>
                    <a:pt x="4119" y="401"/>
                  </a:lnTo>
                  <a:lnTo>
                    <a:pt x="4108" y="396"/>
                  </a:lnTo>
                  <a:lnTo>
                    <a:pt x="4097" y="392"/>
                  </a:lnTo>
                  <a:lnTo>
                    <a:pt x="4086" y="388"/>
                  </a:lnTo>
                  <a:lnTo>
                    <a:pt x="4075" y="385"/>
                  </a:lnTo>
                  <a:lnTo>
                    <a:pt x="4064" y="383"/>
                  </a:lnTo>
                  <a:lnTo>
                    <a:pt x="4053" y="382"/>
                  </a:lnTo>
                  <a:lnTo>
                    <a:pt x="4042" y="382"/>
                  </a:lnTo>
                  <a:lnTo>
                    <a:pt x="4032" y="382"/>
                  </a:lnTo>
                  <a:lnTo>
                    <a:pt x="4023" y="383"/>
                  </a:lnTo>
                  <a:lnTo>
                    <a:pt x="4013" y="385"/>
                  </a:lnTo>
                  <a:lnTo>
                    <a:pt x="4004" y="388"/>
                  </a:lnTo>
                  <a:lnTo>
                    <a:pt x="3996" y="392"/>
                  </a:lnTo>
                  <a:lnTo>
                    <a:pt x="3987" y="396"/>
                  </a:lnTo>
                  <a:lnTo>
                    <a:pt x="3979" y="400"/>
                  </a:lnTo>
                  <a:lnTo>
                    <a:pt x="3970" y="405"/>
                  </a:lnTo>
                  <a:lnTo>
                    <a:pt x="3963" y="412"/>
                  </a:lnTo>
                  <a:lnTo>
                    <a:pt x="3956" y="419"/>
                  </a:lnTo>
                  <a:lnTo>
                    <a:pt x="3950" y="426"/>
                  </a:lnTo>
                  <a:lnTo>
                    <a:pt x="3944" y="434"/>
                  </a:lnTo>
                  <a:lnTo>
                    <a:pt x="3938" y="443"/>
                  </a:lnTo>
                  <a:lnTo>
                    <a:pt x="3934" y="452"/>
                  </a:lnTo>
                  <a:lnTo>
                    <a:pt x="3930" y="462"/>
                  </a:lnTo>
                  <a:lnTo>
                    <a:pt x="3925" y="472"/>
                  </a:lnTo>
                  <a:lnTo>
                    <a:pt x="3921" y="489"/>
                  </a:lnTo>
                  <a:lnTo>
                    <a:pt x="3917" y="505"/>
                  </a:lnTo>
                  <a:lnTo>
                    <a:pt x="3914" y="522"/>
                  </a:lnTo>
                  <a:lnTo>
                    <a:pt x="3910" y="540"/>
                  </a:lnTo>
                  <a:lnTo>
                    <a:pt x="3908" y="557"/>
                  </a:lnTo>
                  <a:lnTo>
                    <a:pt x="3907" y="575"/>
                  </a:lnTo>
                  <a:lnTo>
                    <a:pt x="3906" y="594"/>
                  </a:lnTo>
                  <a:lnTo>
                    <a:pt x="3905" y="613"/>
                  </a:lnTo>
                  <a:lnTo>
                    <a:pt x="3905" y="987"/>
                  </a:lnTo>
                  <a:lnTo>
                    <a:pt x="3784" y="987"/>
                  </a:lnTo>
                  <a:close/>
                  <a:moveTo>
                    <a:pt x="3137" y="629"/>
                  </a:moveTo>
                  <a:lnTo>
                    <a:pt x="3138" y="662"/>
                  </a:lnTo>
                  <a:lnTo>
                    <a:pt x="3142" y="693"/>
                  </a:lnTo>
                  <a:lnTo>
                    <a:pt x="3144" y="708"/>
                  </a:lnTo>
                  <a:lnTo>
                    <a:pt x="3146" y="722"/>
                  </a:lnTo>
                  <a:lnTo>
                    <a:pt x="3149" y="736"/>
                  </a:lnTo>
                  <a:lnTo>
                    <a:pt x="3152" y="749"/>
                  </a:lnTo>
                  <a:lnTo>
                    <a:pt x="3157" y="762"/>
                  </a:lnTo>
                  <a:lnTo>
                    <a:pt x="3161" y="774"/>
                  </a:lnTo>
                  <a:lnTo>
                    <a:pt x="3166" y="785"/>
                  </a:lnTo>
                  <a:lnTo>
                    <a:pt x="3172" y="797"/>
                  </a:lnTo>
                  <a:lnTo>
                    <a:pt x="3178" y="806"/>
                  </a:lnTo>
                  <a:lnTo>
                    <a:pt x="3183" y="816"/>
                  </a:lnTo>
                  <a:lnTo>
                    <a:pt x="3191" y="826"/>
                  </a:lnTo>
                  <a:lnTo>
                    <a:pt x="3198" y="834"/>
                  </a:lnTo>
                  <a:lnTo>
                    <a:pt x="3206" y="843"/>
                  </a:lnTo>
                  <a:lnTo>
                    <a:pt x="3213" y="850"/>
                  </a:lnTo>
                  <a:lnTo>
                    <a:pt x="3222" y="858"/>
                  </a:lnTo>
                  <a:lnTo>
                    <a:pt x="3230" y="864"/>
                  </a:lnTo>
                  <a:lnTo>
                    <a:pt x="3239" y="870"/>
                  </a:lnTo>
                  <a:lnTo>
                    <a:pt x="3248" y="876"/>
                  </a:lnTo>
                  <a:lnTo>
                    <a:pt x="3257" y="881"/>
                  </a:lnTo>
                  <a:lnTo>
                    <a:pt x="3266" y="885"/>
                  </a:lnTo>
                  <a:lnTo>
                    <a:pt x="3275" y="890"/>
                  </a:lnTo>
                  <a:lnTo>
                    <a:pt x="3286" y="893"/>
                  </a:lnTo>
                  <a:lnTo>
                    <a:pt x="3296" y="896"/>
                  </a:lnTo>
                  <a:lnTo>
                    <a:pt x="3306" y="898"/>
                  </a:lnTo>
                  <a:lnTo>
                    <a:pt x="3317" y="900"/>
                  </a:lnTo>
                  <a:lnTo>
                    <a:pt x="3328" y="901"/>
                  </a:lnTo>
                  <a:lnTo>
                    <a:pt x="3338" y="902"/>
                  </a:lnTo>
                  <a:lnTo>
                    <a:pt x="3350" y="902"/>
                  </a:lnTo>
                  <a:lnTo>
                    <a:pt x="3361" y="902"/>
                  </a:lnTo>
                  <a:lnTo>
                    <a:pt x="3372" y="901"/>
                  </a:lnTo>
                  <a:lnTo>
                    <a:pt x="3382" y="900"/>
                  </a:lnTo>
                  <a:lnTo>
                    <a:pt x="3393" y="898"/>
                  </a:lnTo>
                  <a:lnTo>
                    <a:pt x="3404" y="896"/>
                  </a:lnTo>
                  <a:lnTo>
                    <a:pt x="3413" y="893"/>
                  </a:lnTo>
                  <a:lnTo>
                    <a:pt x="3423" y="890"/>
                  </a:lnTo>
                  <a:lnTo>
                    <a:pt x="3432" y="885"/>
                  </a:lnTo>
                  <a:lnTo>
                    <a:pt x="3442" y="881"/>
                  </a:lnTo>
                  <a:lnTo>
                    <a:pt x="3451" y="876"/>
                  </a:lnTo>
                  <a:lnTo>
                    <a:pt x="3460" y="870"/>
                  </a:lnTo>
                  <a:lnTo>
                    <a:pt x="3469" y="864"/>
                  </a:lnTo>
                  <a:lnTo>
                    <a:pt x="3476" y="858"/>
                  </a:lnTo>
                  <a:lnTo>
                    <a:pt x="3485" y="850"/>
                  </a:lnTo>
                  <a:lnTo>
                    <a:pt x="3492" y="843"/>
                  </a:lnTo>
                  <a:lnTo>
                    <a:pt x="3501" y="834"/>
                  </a:lnTo>
                  <a:lnTo>
                    <a:pt x="3507" y="826"/>
                  </a:lnTo>
                  <a:lnTo>
                    <a:pt x="3515" y="816"/>
                  </a:lnTo>
                  <a:lnTo>
                    <a:pt x="3521" y="806"/>
                  </a:lnTo>
                  <a:lnTo>
                    <a:pt x="3527" y="796"/>
                  </a:lnTo>
                  <a:lnTo>
                    <a:pt x="3532" y="784"/>
                  </a:lnTo>
                  <a:lnTo>
                    <a:pt x="3537" y="773"/>
                  </a:lnTo>
                  <a:lnTo>
                    <a:pt x="3542" y="760"/>
                  </a:lnTo>
                  <a:lnTo>
                    <a:pt x="3546" y="748"/>
                  </a:lnTo>
                  <a:lnTo>
                    <a:pt x="3549" y="735"/>
                  </a:lnTo>
                  <a:lnTo>
                    <a:pt x="3552" y="721"/>
                  </a:lnTo>
                  <a:lnTo>
                    <a:pt x="3554" y="706"/>
                  </a:lnTo>
                  <a:lnTo>
                    <a:pt x="3556" y="691"/>
                  </a:lnTo>
                  <a:lnTo>
                    <a:pt x="3560" y="659"/>
                  </a:lnTo>
                  <a:lnTo>
                    <a:pt x="3561" y="625"/>
                  </a:lnTo>
                  <a:lnTo>
                    <a:pt x="3560" y="593"/>
                  </a:lnTo>
                  <a:lnTo>
                    <a:pt x="3556" y="563"/>
                  </a:lnTo>
                  <a:lnTo>
                    <a:pt x="3554" y="549"/>
                  </a:lnTo>
                  <a:lnTo>
                    <a:pt x="3552" y="535"/>
                  </a:lnTo>
                  <a:lnTo>
                    <a:pt x="3549" y="522"/>
                  </a:lnTo>
                  <a:lnTo>
                    <a:pt x="3546" y="509"/>
                  </a:lnTo>
                  <a:lnTo>
                    <a:pt x="3542" y="497"/>
                  </a:lnTo>
                  <a:lnTo>
                    <a:pt x="3537" y="485"/>
                  </a:lnTo>
                  <a:lnTo>
                    <a:pt x="3532" y="474"/>
                  </a:lnTo>
                  <a:lnTo>
                    <a:pt x="3527" y="463"/>
                  </a:lnTo>
                  <a:lnTo>
                    <a:pt x="3520" y="453"/>
                  </a:lnTo>
                  <a:lnTo>
                    <a:pt x="3514" y="443"/>
                  </a:lnTo>
                  <a:lnTo>
                    <a:pt x="3507" y="434"/>
                  </a:lnTo>
                  <a:lnTo>
                    <a:pt x="3500" y="426"/>
                  </a:lnTo>
                  <a:lnTo>
                    <a:pt x="3492" y="417"/>
                  </a:lnTo>
                  <a:lnTo>
                    <a:pt x="3485" y="410"/>
                  </a:lnTo>
                  <a:lnTo>
                    <a:pt x="3476" y="402"/>
                  </a:lnTo>
                  <a:lnTo>
                    <a:pt x="3468" y="396"/>
                  </a:lnTo>
                  <a:lnTo>
                    <a:pt x="3459" y="389"/>
                  </a:lnTo>
                  <a:lnTo>
                    <a:pt x="3451" y="384"/>
                  </a:lnTo>
                  <a:lnTo>
                    <a:pt x="3441" y="379"/>
                  </a:lnTo>
                  <a:lnTo>
                    <a:pt x="3432" y="374"/>
                  </a:lnTo>
                  <a:lnTo>
                    <a:pt x="3423" y="370"/>
                  </a:lnTo>
                  <a:lnTo>
                    <a:pt x="3413" y="367"/>
                  </a:lnTo>
                  <a:lnTo>
                    <a:pt x="3403" y="364"/>
                  </a:lnTo>
                  <a:lnTo>
                    <a:pt x="3393" y="362"/>
                  </a:lnTo>
                  <a:lnTo>
                    <a:pt x="3382" y="360"/>
                  </a:lnTo>
                  <a:lnTo>
                    <a:pt x="3372" y="358"/>
                  </a:lnTo>
                  <a:lnTo>
                    <a:pt x="3361" y="357"/>
                  </a:lnTo>
                  <a:lnTo>
                    <a:pt x="3350" y="357"/>
                  </a:lnTo>
                  <a:lnTo>
                    <a:pt x="3338" y="357"/>
                  </a:lnTo>
                  <a:lnTo>
                    <a:pt x="3328" y="358"/>
                  </a:lnTo>
                  <a:lnTo>
                    <a:pt x="3317" y="360"/>
                  </a:lnTo>
                  <a:lnTo>
                    <a:pt x="3306" y="362"/>
                  </a:lnTo>
                  <a:lnTo>
                    <a:pt x="3296" y="364"/>
                  </a:lnTo>
                  <a:lnTo>
                    <a:pt x="3286" y="367"/>
                  </a:lnTo>
                  <a:lnTo>
                    <a:pt x="3275" y="370"/>
                  </a:lnTo>
                  <a:lnTo>
                    <a:pt x="3266" y="373"/>
                  </a:lnTo>
                  <a:lnTo>
                    <a:pt x="3257" y="379"/>
                  </a:lnTo>
                  <a:lnTo>
                    <a:pt x="3248" y="383"/>
                  </a:lnTo>
                  <a:lnTo>
                    <a:pt x="3239" y="389"/>
                  </a:lnTo>
                  <a:lnTo>
                    <a:pt x="3230" y="395"/>
                  </a:lnTo>
                  <a:lnTo>
                    <a:pt x="3222" y="402"/>
                  </a:lnTo>
                  <a:lnTo>
                    <a:pt x="3213" y="409"/>
                  </a:lnTo>
                  <a:lnTo>
                    <a:pt x="3206" y="416"/>
                  </a:lnTo>
                  <a:lnTo>
                    <a:pt x="3198" y="425"/>
                  </a:lnTo>
                  <a:lnTo>
                    <a:pt x="3191" y="433"/>
                  </a:lnTo>
                  <a:lnTo>
                    <a:pt x="3183" y="443"/>
                  </a:lnTo>
                  <a:lnTo>
                    <a:pt x="3178" y="452"/>
                  </a:lnTo>
                  <a:lnTo>
                    <a:pt x="3172" y="463"/>
                  </a:lnTo>
                  <a:lnTo>
                    <a:pt x="3166" y="474"/>
                  </a:lnTo>
                  <a:lnTo>
                    <a:pt x="3161" y="485"/>
                  </a:lnTo>
                  <a:lnTo>
                    <a:pt x="3157" y="497"/>
                  </a:lnTo>
                  <a:lnTo>
                    <a:pt x="3152" y="510"/>
                  </a:lnTo>
                  <a:lnTo>
                    <a:pt x="3149" y="523"/>
                  </a:lnTo>
                  <a:lnTo>
                    <a:pt x="3146" y="537"/>
                  </a:lnTo>
                  <a:lnTo>
                    <a:pt x="3144" y="550"/>
                  </a:lnTo>
                  <a:lnTo>
                    <a:pt x="3142" y="565"/>
                  </a:lnTo>
                  <a:lnTo>
                    <a:pt x="3138" y="596"/>
                  </a:lnTo>
                  <a:lnTo>
                    <a:pt x="3137" y="629"/>
                  </a:lnTo>
                  <a:close/>
                  <a:moveTo>
                    <a:pt x="3013" y="629"/>
                  </a:moveTo>
                  <a:lnTo>
                    <a:pt x="3014" y="605"/>
                  </a:lnTo>
                  <a:lnTo>
                    <a:pt x="3016" y="581"/>
                  </a:lnTo>
                  <a:lnTo>
                    <a:pt x="3018" y="559"/>
                  </a:lnTo>
                  <a:lnTo>
                    <a:pt x="3021" y="537"/>
                  </a:lnTo>
                  <a:lnTo>
                    <a:pt x="3024" y="515"/>
                  </a:lnTo>
                  <a:lnTo>
                    <a:pt x="3029" y="495"/>
                  </a:lnTo>
                  <a:lnTo>
                    <a:pt x="3035" y="476"/>
                  </a:lnTo>
                  <a:lnTo>
                    <a:pt x="3041" y="457"/>
                  </a:lnTo>
                  <a:lnTo>
                    <a:pt x="3049" y="438"/>
                  </a:lnTo>
                  <a:lnTo>
                    <a:pt x="3057" y="421"/>
                  </a:lnTo>
                  <a:lnTo>
                    <a:pt x="3066" y="405"/>
                  </a:lnTo>
                  <a:lnTo>
                    <a:pt x="3075" y="389"/>
                  </a:lnTo>
                  <a:lnTo>
                    <a:pt x="3086" y="376"/>
                  </a:lnTo>
                  <a:lnTo>
                    <a:pt x="3098" y="361"/>
                  </a:lnTo>
                  <a:lnTo>
                    <a:pt x="3111" y="348"/>
                  </a:lnTo>
                  <a:lnTo>
                    <a:pt x="3125" y="336"/>
                  </a:lnTo>
                  <a:lnTo>
                    <a:pt x="3136" y="327"/>
                  </a:lnTo>
                  <a:lnTo>
                    <a:pt x="3148" y="317"/>
                  </a:lnTo>
                  <a:lnTo>
                    <a:pt x="3160" y="308"/>
                  </a:lnTo>
                  <a:lnTo>
                    <a:pt x="3173" y="301"/>
                  </a:lnTo>
                  <a:lnTo>
                    <a:pt x="3186" y="293"/>
                  </a:lnTo>
                  <a:lnTo>
                    <a:pt x="3199" y="287"/>
                  </a:lnTo>
                  <a:lnTo>
                    <a:pt x="3213" y="282"/>
                  </a:lnTo>
                  <a:lnTo>
                    <a:pt x="3227" y="276"/>
                  </a:lnTo>
                  <a:lnTo>
                    <a:pt x="3241" y="272"/>
                  </a:lnTo>
                  <a:lnTo>
                    <a:pt x="3256" y="268"/>
                  </a:lnTo>
                  <a:lnTo>
                    <a:pt x="3271" y="265"/>
                  </a:lnTo>
                  <a:lnTo>
                    <a:pt x="3286" y="261"/>
                  </a:lnTo>
                  <a:lnTo>
                    <a:pt x="3301" y="259"/>
                  </a:lnTo>
                  <a:lnTo>
                    <a:pt x="3317" y="257"/>
                  </a:lnTo>
                  <a:lnTo>
                    <a:pt x="3333" y="257"/>
                  </a:lnTo>
                  <a:lnTo>
                    <a:pt x="3350" y="256"/>
                  </a:lnTo>
                  <a:lnTo>
                    <a:pt x="3368" y="257"/>
                  </a:lnTo>
                  <a:lnTo>
                    <a:pt x="3385" y="258"/>
                  </a:lnTo>
                  <a:lnTo>
                    <a:pt x="3404" y="259"/>
                  </a:lnTo>
                  <a:lnTo>
                    <a:pt x="3420" y="263"/>
                  </a:lnTo>
                  <a:lnTo>
                    <a:pt x="3437" y="266"/>
                  </a:lnTo>
                  <a:lnTo>
                    <a:pt x="3453" y="270"/>
                  </a:lnTo>
                  <a:lnTo>
                    <a:pt x="3469" y="275"/>
                  </a:lnTo>
                  <a:lnTo>
                    <a:pt x="3484" y="281"/>
                  </a:lnTo>
                  <a:lnTo>
                    <a:pt x="3499" y="287"/>
                  </a:lnTo>
                  <a:lnTo>
                    <a:pt x="3514" y="295"/>
                  </a:lnTo>
                  <a:lnTo>
                    <a:pt x="3528" y="302"/>
                  </a:lnTo>
                  <a:lnTo>
                    <a:pt x="3540" y="311"/>
                  </a:lnTo>
                  <a:lnTo>
                    <a:pt x="3554" y="320"/>
                  </a:lnTo>
                  <a:lnTo>
                    <a:pt x="3567" y="331"/>
                  </a:lnTo>
                  <a:lnTo>
                    <a:pt x="3579" y="341"/>
                  </a:lnTo>
                  <a:lnTo>
                    <a:pt x="3592" y="353"/>
                  </a:lnTo>
                  <a:lnTo>
                    <a:pt x="3602" y="365"/>
                  </a:lnTo>
                  <a:lnTo>
                    <a:pt x="3613" y="378"/>
                  </a:lnTo>
                  <a:lnTo>
                    <a:pt x="3623" y="392"/>
                  </a:lnTo>
                  <a:lnTo>
                    <a:pt x="3632" y="405"/>
                  </a:lnTo>
                  <a:lnTo>
                    <a:pt x="3641" y="420"/>
                  </a:lnTo>
                  <a:lnTo>
                    <a:pt x="3648" y="435"/>
                  </a:lnTo>
                  <a:lnTo>
                    <a:pt x="3655" y="451"/>
                  </a:lnTo>
                  <a:lnTo>
                    <a:pt x="3661" y="467"/>
                  </a:lnTo>
                  <a:lnTo>
                    <a:pt x="3667" y="484"/>
                  </a:lnTo>
                  <a:lnTo>
                    <a:pt x="3672" y="502"/>
                  </a:lnTo>
                  <a:lnTo>
                    <a:pt x="3676" y="521"/>
                  </a:lnTo>
                  <a:lnTo>
                    <a:pt x="3679" y="539"/>
                  </a:lnTo>
                  <a:lnTo>
                    <a:pt x="3682" y="558"/>
                  </a:lnTo>
                  <a:lnTo>
                    <a:pt x="3684" y="578"/>
                  </a:lnTo>
                  <a:lnTo>
                    <a:pt x="3685" y="598"/>
                  </a:lnTo>
                  <a:lnTo>
                    <a:pt x="3685" y="619"/>
                  </a:lnTo>
                  <a:lnTo>
                    <a:pt x="3685" y="653"/>
                  </a:lnTo>
                  <a:lnTo>
                    <a:pt x="3683" y="685"/>
                  </a:lnTo>
                  <a:lnTo>
                    <a:pt x="3679" y="714"/>
                  </a:lnTo>
                  <a:lnTo>
                    <a:pt x="3674" y="742"/>
                  </a:lnTo>
                  <a:lnTo>
                    <a:pt x="3669" y="768"/>
                  </a:lnTo>
                  <a:lnTo>
                    <a:pt x="3661" y="792"/>
                  </a:lnTo>
                  <a:lnTo>
                    <a:pt x="3654" y="815"/>
                  </a:lnTo>
                  <a:lnTo>
                    <a:pt x="3643" y="835"/>
                  </a:lnTo>
                  <a:lnTo>
                    <a:pt x="3632" y="854"/>
                  </a:lnTo>
                  <a:lnTo>
                    <a:pt x="3621" y="872"/>
                  </a:lnTo>
                  <a:lnTo>
                    <a:pt x="3607" y="890"/>
                  </a:lnTo>
                  <a:lnTo>
                    <a:pt x="3593" y="905"/>
                  </a:lnTo>
                  <a:lnTo>
                    <a:pt x="3577" y="920"/>
                  </a:lnTo>
                  <a:lnTo>
                    <a:pt x="3560" y="934"/>
                  </a:lnTo>
                  <a:lnTo>
                    <a:pt x="3542" y="947"/>
                  </a:lnTo>
                  <a:lnTo>
                    <a:pt x="3522" y="958"/>
                  </a:lnTo>
                  <a:lnTo>
                    <a:pt x="3503" y="968"/>
                  </a:lnTo>
                  <a:lnTo>
                    <a:pt x="3482" y="977"/>
                  </a:lnTo>
                  <a:lnTo>
                    <a:pt x="3461" y="984"/>
                  </a:lnTo>
                  <a:lnTo>
                    <a:pt x="3440" y="991"/>
                  </a:lnTo>
                  <a:lnTo>
                    <a:pt x="3418" y="996"/>
                  </a:lnTo>
                  <a:lnTo>
                    <a:pt x="3396" y="999"/>
                  </a:lnTo>
                  <a:lnTo>
                    <a:pt x="3373" y="1001"/>
                  </a:lnTo>
                  <a:lnTo>
                    <a:pt x="3350" y="1001"/>
                  </a:lnTo>
                  <a:lnTo>
                    <a:pt x="3331" y="1001"/>
                  </a:lnTo>
                  <a:lnTo>
                    <a:pt x="3313" y="1000"/>
                  </a:lnTo>
                  <a:lnTo>
                    <a:pt x="3296" y="998"/>
                  </a:lnTo>
                  <a:lnTo>
                    <a:pt x="3279" y="996"/>
                  </a:lnTo>
                  <a:lnTo>
                    <a:pt x="3261" y="993"/>
                  </a:lnTo>
                  <a:lnTo>
                    <a:pt x="3245" y="989"/>
                  </a:lnTo>
                  <a:lnTo>
                    <a:pt x="3229" y="983"/>
                  </a:lnTo>
                  <a:lnTo>
                    <a:pt x="3213" y="978"/>
                  </a:lnTo>
                  <a:lnTo>
                    <a:pt x="3198" y="972"/>
                  </a:lnTo>
                  <a:lnTo>
                    <a:pt x="3184" y="964"/>
                  </a:lnTo>
                  <a:lnTo>
                    <a:pt x="3169" y="957"/>
                  </a:lnTo>
                  <a:lnTo>
                    <a:pt x="3157" y="948"/>
                  </a:lnTo>
                  <a:lnTo>
                    <a:pt x="3143" y="939"/>
                  </a:lnTo>
                  <a:lnTo>
                    <a:pt x="3130" y="929"/>
                  </a:lnTo>
                  <a:lnTo>
                    <a:pt x="3118" y="917"/>
                  </a:lnTo>
                  <a:lnTo>
                    <a:pt x="3106" y="905"/>
                  </a:lnTo>
                  <a:lnTo>
                    <a:pt x="3095" y="894"/>
                  </a:lnTo>
                  <a:lnTo>
                    <a:pt x="3085" y="881"/>
                  </a:lnTo>
                  <a:lnTo>
                    <a:pt x="3074" y="867"/>
                  </a:lnTo>
                  <a:lnTo>
                    <a:pt x="3066" y="852"/>
                  </a:lnTo>
                  <a:lnTo>
                    <a:pt x="3057" y="837"/>
                  </a:lnTo>
                  <a:lnTo>
                    <a:pt x="3050" y="822"/>
                  </a:lnTo>
                  <a:lnTo>
                    <a:pt x="3043" y="805"/>
                  </a:lnTo>
                  <a:lnTo>
                    <a:pt x="3037" y="788"/>
                  </a:lnTo>
                  <a:lnTo>
                    <a:pt x="3032" y="771"/>
                  </a:lnTo>
                  <a:lnTo>
                    <a:pt x="3026" y="753"/>
                  </a:lnTo>
                  <a:lnTo>
                    <a:pt x="3023" y="734"/>
                  </a:lnTo>
                  <a:lnTo>
                    <a:pt x="3020" y="715"/>
                  </a:lnTo>
                  <a:lnTo>
                    <a:pt x="3017" y="694"/>
                  </a:lnTo>
                  <a:lnTo>
                    <a:pt x="3014" y="673"/>
                  </a:lnTo>
                  <a:lnTo>
                    <a:pt x="3013" y="652"/>
                  </a:lnTo>
                  <a:lnTo>
                    <a:pt x="3013" y="629"/>
                  </a:lnTo>
                  <a:close/>
                  <a:moveTo>
                    <a:pt x="2444" y="634"/>
                  </a:moveTo>
                  <a:lnTo>
                    <a:pt x="2445" y="667"/>
                  </a:lnTo>
                  <a:lnTo>
                    <a:pt x="2447" y="698"/>
                  </a:lnTo>
                  <a:lnTo>
                    <a:pt x="2451" y="726"/>
                  </a:lnTo>
                  <a:lnTo>
                    <a:pt x="2458" y="753"/>
                  </a:lnTo>
                  <a:lnTo>
                    <a:pt x="2461" y="766"/>
                  </a:lnTo>
                  <a:lnTo>
                    <a:pt x="2465" y="778"/>
                  </a:lnTo>
                  <a:lnTo>
                    <a:pt x="2470" y="788"/>
                  </a:lnTo>
                  <a:lnTo>
                    <a:pt x="2475" y="799"/>
                  </a:lnTo>
                  <a:lnTo>
                    <a:pt x="2480" y="810"/>
                  </a:lnTo>
                  <a:lnTo>
                    <a:pt x="2486" y="819"/>
                  </a:lnTo>
                  <a:lnTo>
                    <a:pt x="2493" y="829"/>
                  </a:lnTo>
                  <a:lnTo>
                    <a:pt x="2499" y="837"/>
                  </a:lnTo>
                  <a:lnTo>
                    <a:pt x="2513" y="852"/>
                  </a:lnTo>
                  <a:lnTo>
                    <a:pt x="2529" y="866"/>
                  </a:lnTo>
                  <a:lnTo>
                    <a:pt x="2544" y="877"/>
                  </a:lnTo>
                  <a:lnTo>
                    <a:pt x="2561" y="886"/>
                  </a:lnTo>
                  <a:lnTo>
                    <a:pt x="2570" y="891"/>
                  </a:lnTo>
                  <a:lnTo>
                    <a:pt x="2578" y="894"/>
                  </a:lnTo>
                  <a:lnTo>
                    <a:pt x="2587" y="896"/>
                  </a:lnTo>
                  <a:lnTo>
                    <a:pt x="2596" y="898"/>
                  </a:lnTo>
                  <a:lnTo>
                    <a:pt x="2615" y="901"/>
                  </a:lnTo>
                  <a:lnTo>
                    <a:pt x="2635" y="902"/>
                  </a:lnTo>
                  <a:lnTo>
                    <a:pt x="2645" y="902"/>
                  </a:lnTo>
                  <a:lnTo>
                    <a:pt x="2654" y="901"/>
                  </a:lnTo>
                  <a:lnTo>
                    <a:pt x="2664" y="900"/>
                  </a:lnTo>
                  <a:lnTo>
                    <a:pt x="2673" y="898"/>
                  </a:lnTo>
                  <a:lnTo>
                    <a:pt x="2683" y="896"/>
                  </a:lnTo>
                  <a:lnTo>
                    <a:pt x="2692" y="893"/>
                  </a:lnTo>
                  <a:lnTo>
                    <a:pt x="2701" y="890"/>
                  </a:lnTo>
                  <a:lnTo>
                    <a:pt x="2710" y="885"/>
                  </a:lnTo>
                  <a:lnTo>
                    <a:pt x="2718" y="881"/>
                  </a:lnTo>
                  <a:lnTo>
                    <a:pt x="2727" y="876"/>
                  </a:lnTo>
                  <a:lnTo>
                    <a:pt x="2734" y="870"/>
                  </a:lnTo>
                  <a:lnTo>
                    <a:pt x="2743" y="864"/>
                  </a:lnTo>
                  <a:lnTo>
                    <a:pt x="2758" y="850"/>
                  </a:lnTo>
                  <a:lnTo>
                    <a:pt x="2773" y="834"/>
                  </a:lnTo>
                  <a:lnTo>
                    <a:pt x="2779" y="826"/>
                  </a:lnTo>
                  <a:lnTo>
                    <a:pt x="2787" y="816"/>
                  </a:lnTo>
                  <a:lnTo>
                    <a:pt x="2792" y="806"/>
                  </a:lnTo>
                  <a:lnTo>
                    <a:pt x="2797" y="796"/>
                  </a:lnTo>
                  <a:lnTo>
                    <a:pt x="2803" y="785"/>
                  </a:lnTo>
                  <a:lnTo>
                    <a:pt x="2808" y="773"/>
                  </a:lnTo>
                  <a:lnTo>
                    <a:pt x="2812" y="760"/>
                  </a:lnTo>
                  <a:lnTo>
                    <a:pt x="2816" y="748"/>
                  </a:lnTo>
                  <a:lnTo>
                    <a:pt x="2819" y="734"/>
                  </a:lnTo>
                  <a:lnTo>
                    <a:pt x="2822" y="720"/>
                  </a:lnTo>
                  <a:lnTo>
                    <a:pt x="2824" y="705"/>
                  </a:lnTo>
                  <a:lnTo>
                    <a:pt x="2826" y="690"/>
                  </a:lnTo>
                  <a:lnTo>
                    <a:pt x="2830" y="658"/>
                  </a:lnTo>
                  <a:lnTo>
                    <a:pt x="2831" y="623"/>
                  </a:lnTo>
                  <a:lnTo>
                    <a:pt x="2830" y="590"/>
                  </a:lnTo>
                  <a:lnTo>
                    <a:pt x="2826" y="560"/>
                  </a:lnTo>
                  <a:lnTo>
                    <a:pt x="2822" y="531"/>
                  </a:lnTo>
                  <a:lnTo>
                    <a:pt x="2817" y="505"/>
                  </a:lnTo>
                  <a:lnTo>
                    <a:pt x="2812" y="492"/>
                  </a:lnTo>
                  <a:lnTo>
                    <a:pt x="2808" y="480"/>
                  </a:lnTo>
                  <a:lnTo>
                    <a:pt x="2804" y="468"/>
                  </a:lnTo>
                  <a:lnTo>
                    <a:pt x="2799" y="458"/>
                  </a:lnTo>
                  <a:lnTo>
                    <a:pt x="2793" y="447"/>
                  </a:lnTo>
                  <a:lnTo>
                    <a:pt x="2788" y="437"/>
                  </a:lnTo>
                  <a:lnTo>
                    <a:pt x="2781" y="428"/>
                  </a:lnTo>
                  <a:lnTo>
                    <a:pt x="2774" y="419"/>
                  </a:lnTo>
                  <a:lnTo>
                    <a:pt x="2760" y="403"/>
                  </a:lnTo>
                  <a:lnTo>
                    <a:pt x="2745" y="389"/>
                  </a:lnTo>
                  <a:lnTo>
                    <a:pt x="2737" y="383"/>
                  </a:lnTo>
                  <a:lnTo>
                    <a:pt x="2729" y="378"/>
                  </a:lnTo>
                  <a:lnTo>
                    <a:pt x="2720" y="373"/>
                  </a:lnTo>
                  <a:lnTo>
                    <a:pt x="2712" y="368"/>
                  </a:lnTo>
                  <a:lnTo>
                    <a:pt x="2704" y="365"/>
                  </a:lnTo>
                  <a:lnTo>
                    <a:pt x="2695" y="361"/>
                  </a:lnTo>
                  <a:lnTo>
                    <a:pt x="2686" y="358"/>
                  </a:lnTo>
                  <a:lnTo>
                    <a:pt x="2678" y="355"/>
                  </a:lnTo>
                  <a:lnTo>
                    <a:pt x="2668" y="354"/>
                  </a:lnTo>
                  <a:lnTo>
                    <a:pt x="2660" y="352"/>
                  </a:lnTo>
                  <a:lnTo>
                    <a:pt x="2650" y="352"/>
                  </a:lnTo>
                  <a:lnTo>
                    <a:pt x="2640" y="351"/>
                  </a:lnTo>
                  <a:lnTo>
                    <a:pt x="2631" y="352"/>
                  </a:lnTo>
                  <a:lnTo>
                    <a:pt x="2621" y="353"/>
                  </a:lnTo>
                  <a:lnTo>
                    <a:pt x="2611" y="354"/>
                  </a:lnTo>
                  <a:lnTo>
                    <a:pt x="2602" y="356"/>
                  </a:lnTo>
                  <a:lnTo>
                    <a:pt x="2593" y="358"/>
                  </a:lnTo>
                  <a:lnTo>
                    <a:pt x="2585" y="362"/>
                  </a:lnTo>
                  <a:lnTo>
                    <a:pt x="2576" y="365"/>
                  </a:lnTo>
                  <a:lnTo>
                    <a:pt x="2567" y="369"/>
                  </a:lnTo>
                  <a:lnTo>
                    <a:pt x="2559" y="374"/>
                  </a:lnTo>
                  <a:lnTo>
                    <a:pt x="2551" y="380"/>
                  </a:lnTo>
                  <a:lnTo>
                    <a:pt x="2542" y="385"/>
                  </a:lnTo>
                  <a:lnTo>
                    <a:pt x="2534" y="393"/>
                  </a:lnTo>
                  <a:lnTo>
                    <a:pt x="2518" y="406"/>
                  </a:lnTo>
                  <a:lnTo>
                    <a:pt x="2503" y="424"/>
                  </a:lnTo>
                  <a:lnTo>
                    <a:pt x="2496" y="433"/>
                  </a:lnTo>
                  <a:lnTo>
                    <a:pt x="2490" y="443"/>
                  </a:lnTo>
                  <a:lnTo>
                    <a:pt x="2483" y="453"/>
                  </a:lnTo>
                  <a:lnTo>
                    <a:pt x="2477" y="464"/>
                  </a:lnTo>
                  <a:lnTo>
                    <a:pt x="2471" y="475"/>
                  </a:lnTo>
                  <a:lnTo>
                    <a:pt x="2467" y="488"/>
                  </a:lnTo>
                  <a:lnTo>
                    <a:pt x="2463" y="499"/>
                  </a:lnTo>
                  <a:lnTo>
                    <a:pt x="2459" y="512"/>
                  </a:lnTo>
                  <a:lnTo>
                    <a:pt x="2455" y="526"/>
                  </a:lnTo>
                  <a:lnTo>
                    <a:pt x="2452" y="540"/>
                  </a:lnTo>
                  <a:lnTo>
                    <a:pt x="2449" y="554"/>
                  </a:lnTo>
                  <a:lnTo>
                    <a:pt x="2447" y="569"/>
                  </a:lnTo>
                  <a:lnTo>
                    <a:pt x="2445" y="601"/>
                  </a:lnTo>
                  <a:lnTo>
                    <a:pt x="2444" y="634"/>
                  </a:lnTo>
                  <a:close/>
                  <a:moveTo>
                    <a:pt x="2332" y="1261"/>
                  </a:moveTo>
                  <a:lnTo>
                    <a:pt x="2332" y="271"/>
                  </a:lnTo>
                  <a:lnTo>
                    <a:pt x="2444" y="271"/>
                  </a:lnTo>
                  <a:lnTo>
                    <a:pt x="2444" y="366"/>
                  </a:lnTo>
                  <a:lnTo>
                    <a:pt x="2453" y="352"/>
                  </a:lnTo>
                  <a:lnTo>
                    <a:pt x="2464" y="340"/>
                  </a:lnTo>
                  <a:lnTo>
                    <a:pt x="2475" y="329"/>
                  </a:lnTo>
                  <a:lnTo>
                    <a:pt x="2485" y="318"/>
                  </a:lnTo>
                  <a:lnTo>
                    <a:pt x="2496" y="308"/>
                  </a:lnTo>
                  <a:lnTo>
                    <a:pt x="2508" y="299"/>
                  </a:lnTo>
                  <a:lnTo>
                    <a:pt x="2520" y="291"/>
                  </a:lnTo>
                  <a:lnTo>
                    <a:pt x="2532" y="284"/>
                  </a:lnTo>
                  <a:lnTo>
                    <a:pt x="2544" y="277"/>
                  </a:lnTo>
                  <a:lnTo>
                    <a:pt x="2558" y="272"/>
                  </a:lnTo>
                  <a:lnTo>
                    <a:pt x="2572" y="267"/>
                  </a:lnTo>
                  <a:lnTo>
                    <a:pt x="2586" y="264"/>
                  </a:lnTo>
                  <a:lnTo>
                    <a:pt x="2602" y="260"/>
                  </a:lnTo>
                  <a:lnTo>
                    <a:pt x="2618" y="258"/>
                  </a:lnTo>
                  <a:lnTo>
                    <a:pt x="2634" y="257"/>
                  </a:lnTo>
                  <a:lnTo>
                    <a:pt x="2651" y="256"/>
                  </a:lnTo>
                  <a:lnTo>
                    <a:pt x="2673" y="257"/>
                  </a:lnTo>
                  <a:lnTo>
                    <a:pt x="2696" y="259"/>
                  </a:lnTo>
                  <a:lnTo>
                    <a:pt x="2717" y="263"/>
                  </a:lnTo>
                  <a:lnTo>
                    <a:pt x="2738" y="268"/>
                  </a:lnTo>
                  <a:lnTo>
                    <a:pt x="2758" y="275"/>
                  </a:lnTo>
                  <a:lnTo>
                    <a:pt x="2777" y="283"/>
                  </a:lnTo>
                  <a:lnTo>
                    <a:pt x="2795" y="292"/>
                  </a:lnTo>
                  <a:lnTo>
                    <a:pt x="2814" y="303"/>
                  </a:lnTo>
                  <a:lnTo>
                    <a:pt x="2830" y="316"/>
                  </a:lnTo>
                  <a:lnTo>
                    <a:pt x="2846" y="330"/>
                  </a:lnTo>
                  <a:lnTo>
                    <a:pt x="2861" y="345"/>
                  </a:lnTo>
                  <a:lnTo>
                    <a:pt x="2874" y="361"/>
                  </a:lnTo>
                  <a:lnTo>
                    <a:pt x="2887" y="378"/>
                  </a:lnTo>
                  <a:lnTo>
                    <a:pt x="2899" y="396"/>
                  </a:lnTo>
                  <a:lnTo>
                    <a:pt x="2910" y="415"/>
                  </a:lnTo>
                  <a:lnTo>
                    <a:pt x="2919" y="436"/>
                  </a:lnTo>
                  <a:lnTo>
                    <a:pt x="2927" y="458"/>
                  </a:lnTo>
                  <a:lnTo>
                    <a:pt x="2934" y="480"/>
                  </a:lnTo>
                  <a:lnTo>
                    <a:pt x="2941" y="502"/>
                  </a:lnTo>
                  <a:lnTo>
                    <a:pt x="2946" y="526"/>
                  </a:lnTo>
                  <a:lnTo>
                    <a:pt x="2949" y="549"/>
                  </a:lnTo>
                  <a:lnTo>
                    <a:pt x="2952" y="574"/>
                  </a:lnTo>
                  <a:lnTo>
                    <a:pt x="2955" y="598"/>
                  </a:lnTo>
                  <a:lnTo>
                    <a:pt x="2955" y="624"/>
                  </a:lnTo>
                  <a:lnTo>
                    <a:pt x="2954" y="651"/>
                  </a:lnTo>
                  <a:lnTo>
                    <a:pt x="2952" y="677"/>
                  </a:lnTo>
                  <a:lnTo>
                    <a:pt x="2949" y="703"/>
                  </a:lnTo>
                  <a:lnTo>
                    <a:pt x="2945" y="727"/>
                  </a:lnTo>
                  <a:lnTo>
                    <a:pt x="2940" y="752"/>
                  </a:lnTo>
                  <a:lnTo>
                    <a:pt x="2932" y="775"/>
                  </a:lnTo>
                  <a:lnTo>
                    <a:pt x="2925" y="799"/>
                  </a:lnTo>
                  <a:lnTo>
                    <a:pt x="2915" y="821"/>
                  </a:lnTo>
                  <a:lnTo>
                    <a:pt x="2904" y="843"/>
                  </a:lnTo>
                  <a:lnTo>
                    <a:pt x="2894" y="862"/>
                  </a:lnTo>
                  <a:lnTo>
                    <a:pt x="2881" y="881"/>
                  </a:lnTo>
                  <a:lnTo>
                    <a:pt x="2867" y="898"/>
                  </a:lnTo>
                  <a:lnTo>
                    <a:pt x="2852" y="914"/>
                  </a:lnTo>
                  <a:lnTo>
                    <a:pt x="2836" y="929"/>
                  </a:lnTo>
                  <a:lnTo>
                    <a:pt x="2819" y="943"/>
                  </a:lnTo>
                  <a:lnTo>
                    <a:pt x="2801" y="956"/>
                  </a:lnTo>
                  <a:lnTo>
                    <a:pt x="2781" y="966"/>
                  </a:lnTo>
                  <a:lnTo>
                    <a:pt x="2762" y="976"/>
                  </a:lnTo>
                  <a:lnTo>
                    <a:pt x="2743" y="983"/>
                  </a:lnTo>
                  <a:lnTo>
                    <a:pt x="2724" y="990"/>
                  </a:lnTo>
                  <a:lnTo>
                    <a:pt x="2703" y="995"/>
                  </a:lnTo>
                  <a:lnTo>
                    <a:pt x="2684" y="999"/>
                  </a:lnTo>
                  <a:lnTo>
                    <a:pt x="2663" y="1001"/>
                  </a:lnTo>
                  <a:lnTo>
                    <a:pt x="2642" y="1001"/>
                  </a:lnTo>
                  <a:lnTo>
                    <a:pt x="2627" y="1001"/>
                  </a:lnTo>
                  <a:lnTo>
                    <a:pt x="2613" y="1000"/>
                  </a:lnTo>
                  <a:lnTo>
                    <a:pt x="2599" y="998"/>
                  </a:lnTo>
                  <a:lnTo>
                    <a:pt x="2585" y="995"/>
                  </a:lnTo>
                  <a:lnTo>
                    <a:pt x="2572" y="992"/>
                  </a:lnTo>
                  <a:lnTo>
                    <a:pt x="2559" y="988"/>
                  </a:lnTo>
                  <a:lnTo>
                    <a:pt x="2546" y="982"/>
                  </a:lnTo>
                  <a:lnTo>
                    <a:pt x="2533" y="977"/>
                  </a:lnTo>
                  <a:lnTo>
                    <a:pt x="2522" y="969"/>
                  </a:lnTo>
                  <a:lnTo>
                    <a:pt x="2511" y="963"/>
                  </a:lnTo>
                  <a:lnTo>
                    <a:pt x="2500" y="956"/>
                  </a:lnTo>
                  <a:lnTo>
                    <a:pt x="2490" y="948"/>
                  </a:lnTo>
                  <a:lnTo>
                    <a:pt x="2480" y="940"/>
                  </a:lnTo>
                  <a:lnTo>
                    <a:pt x="2471" y="931"/>
                  </a:lnTo>
                  <a:lnTo>
                    <a:pt x="2463" y="921"/>
                  </a:lnTo>
                  <a:lnTo>
                    <a:pt x="2454" y="912"/>
                  </a:lnTo>
                  <a:lnTo>
                    <a:pt x="2454" y="1261"/>
                  </a:lnTo>
                  <a:lnTo>
                    <a:pt x="2332" y="1261"/>
                  </a:lnTo>
                  <a:close/>
                  <a:moveTo>
                    <a:pt x="1686" y="630"/>
                  </a:moveTo>
                  <a:lnTo>
                    <a:pt x="1687" y="663"/>
                  </a:lnTo>
                  <a:lnTo>
                    <a:pt x="1689" y="694"/>
                  </a:lnTo>
                  <a:lnTo>
                    <a:pt x="1691" y="709"/>
                  </a:lnTo>
                  <a:lnTo>
                    <a:pt x="1694" y="723"/>
                  </a:lnTo>
                  <a:lnTo>
                    <a:pt x="1696" y="737"/>
                  </a:lnTo>
                  <a:lnTo>
                    <a:pt x="1700" y="750"/>
                  </a:lnTo>
                  <a:lnTo>
                    <a:pt x="1704" y="763"/>
                  </a:lnTo>
                  <a:lnTo>
                    <a:pt x="1708" y="774"/>
                  </a:lnTo>
                  <a:lnTo>
                    <a:pt x="1713" y="786"/>
                  </a:lnTo>
                  <a:lnTo>
                    <a:pt x="1719" y="797"/>
                  </a:lnTo>
                  <a:lnTo>
                    <a:pt x="1724" y="807"/>
                  </a:lnTo>
                  <a:lnTo>
                    <a:pt x="1731" y="817"/>
                  </a:lnTo>
                  <a:lnTo>
                    <a:pt x="1737" y="827"/>
                  </a:lnTo>
                  <a:lnTo>
                    <a:pt x="1743" y="835"/>
                  </a:lnTo>
                  <a:lnTo>
                    <a:pt x="1758" y="851"/>
                  </a:lnTo>
                  <a:lnTo>
                    <a:pt x="1774" y="865"/>
                  </a:lnTo>
                  <a:lnTo>
                    <a:pt x="1782" y="870"/>
                  </a:lnTo>
                  <a:lnTo>
                    <a:pt x="1790" y="877"/>
                  </a:lnTo>
                  <a:lnTo>
                    <a:pt x="1799" y="881"/>
                  </a:lnTo>
                  <a:lnTo>
                    <a:pt x="1808" y="886"/>
                  </a:lnTo>
                  <a:lnTo>
                    <a:pt x="1816" y="890"/>
                  </a:lnTo>
                  <a:lnTo>
                    <a:pt x="1825" y="893"/>
                  </a:lnTo>
                  <a:lnTo>
                    <a:pt x="1833" y="896"/>
                  </a:lnTo>
                  <a:lnTo>
                    <a:pt x="1843" y="898"/>
                  </a:lnTo>
                  <a:lnTo>
                    <a:pt x="1852" y="900"/>
                  </a:lnTo>
                  <a:lnTo>
                    <a:pt x="1862" y="901"/>
                  </a:lnTo>
                  <a:lnTo>
                    <a:pt x="1872" y="902"/>
                  </a:lnTo>
                  <a:lnTo>
                    <a:pt x="1881" y="902"/>
                  </a:lnTo>
                  <a:lnTo>
                    <a:pt x="1901" y="901"/>
                  </a:lnTo>
                  <a:lnTo>
                    <a:pt x="1920" y="899"/>
                  </a:lnTo>
                  <a:lnTo>
                    <a:pt x="1928" y="896"/>
                  </a:lnTo>
                  <a:lnTo>
                    <a:pt x="1938" y="894"/>
                  </a:lnTo>
                  <a:lnTo>
                    <a:pt x="1946" y="891"/>
                  </a:lnTo>
                  <a:lnTo>
                    <a:pt x="1955" y="886"/>
                  </a:lnTo>
                  <a:lnTo>
                    <a:pt x="1971" y="878"/>
                  </a:lnTo>
                  <a:lnTo>
                    <a:pt x="1987" y="866"/>
                  </a:lnTo>
                  <a:lnTo>
                    <a:pt x="2002" y="853"/>
                  </a:lnTo>
                  <a:lnTo>
                    <a:pt x="2017" y="838"/>
                  </a:lnTo>
                  <a:lnTo>
                    <a:pt x="2023" y="830"/>
                  </a:lnTo>
                  <a:lnTo>
                    <a:pt x="2030" y="820"/>
                  </a:lnTo>
                  <a:lnTo>
                    <a:pt x="2035" y="812"/>
                  </a:lnTo>
                  <a:lnTo>
                    <a:pt x="2041" y="801"/>
                  </a:lnTo>
                  <a:lnTo>
                    <a:pt x="2046" y="790"/>
                  </a:lnTo>
                  <a:lnTo>
                    <a:pt x="2050" y="780"/>
                  </a:lnTo>
                  <a:lnTo>
                    <a:pt x="2054" y="768"/>
                  </a:lnTo>
                  <a:lnTo>
                    <a:pt x="2059" y="756"/>
                  </a:lnTo>
                  <a:lnTo>
                    <a:pt x="2064" y="731"/>
                  </a:lnTo>
                  <a:lnTo>
                    <a:pt x="2068" y="703"/>
                  </a:lnTo>
                  <a:lnTo>
                    <a:pt x="2072" y="672"/>
                  </a:lnTo>
                  <a:lnTo>
                    <a:pt x="2073" y="640"/>
                  </a:lnTo>
                  <a:lnTo>
                    <a:pt x="2072" y="605"/>
                  </a:lnTo>
                  <a:lnTo>
                    <a:pt x="2068" y="572"/>
                  </a:lnTo>
                  <a:lnTo>
                    <a:pt x="2067" y="557"/>
                  </a:lnTo>
                  <a:lnTo>
                    <a:pt x="2064" y="542"/>
                  </a:lnTo>
                  <a:lnTo>
                    <a:pt x="2062" y="527"/>
                  </a:lnTo>
                  <a:lnTo>
                    <a:pt x="2058" y="513"/>
                  </a:lnTo>
                  <a:lnTo>
                    <a:pt x="2054" y="500"/>
                  </a:lnTo>
                  <a:lnTo>
                    <a:pt x="2050" y="488"/>
                  </a:lnTo>
                  <a:lnTo>
                    <a:pt x="2046" y="476"/>
                  </a:lnTo>
                  <a:lnTo>
                    <a:pt x="2041" y="465"/>
                  </a:lnTo>
                  <a:lnTo>
                    <a:pt x="2035" y="453"/>
                  </a:lnTo>
                  <a:lnTo>
                    <a:pt x="2029" y="444"/>
                  </a:lnTo>
                  <a:lnTo>
                    <a:pt x="2022" y="434"/>
                  </a:lnTo>
                  <a:lnTo>
                    <a:pt x="2016" y="426"/>
                  </a:lnTo>
                  <a:lnTo>
                    <a:pt x="2001" y="410"/>
                  </a:lnTo>
                  <a:lnTo>
                    <a:pt x="1985" y="396"/>
                  </a:lnTo>
                  <a:lnTo>
                    <a:pt x="1977" y="389"/>
                  </a:lnTo>
                  <a:lnTo>
                    <a:pt x="1969" y="384"/>
                  </a:lnTo>
                  <a:lnTo>
                    <a:pt x="1960" y="379"/>
                  </a:lnTo>
                  <a:lnTo>
                    <a:pt x="1952" y="374"/>
                  </a:lnTo>
                  <a:lnTo>
                    <a:pt x="1943" y="370"/>
                  </a:lnTo>
                  <a:lnTo>
                    <a:pt x="1935" y="367"/>
                  </a:lnTo>
                  <a:lnTo>
                    <a:pt x="1925" y="364"/>
                  </a:lnTo>
                  <a:lnTo>
                    <a:pt x="1915" y="362"/>
                  </a:lnTo>
                  <a:lnTo>
                    <a:pt x="1906" y="360"/>
                  </a:lnTo>
                  <a:lnTo>
                    <a:pt x="1896" y="358"/>
                  </a:lnTo>
                  <a:lnTo>
                    <a:pt x="1886" y="357"/>
                  </a:lnTo>
                  <a:lnTo>
                    <a:pt x="1876" y="357"/>
                  </a:lnTo>
                  <a:lnTo>
                    <a:pt x="1856" y="358"/>
                  </a:lnTo>
                  <a:lnTo>
                    <a:pt x="1836" y="361"/>
                  </a:lnTo>
                  <a:lnTo>
                    <a:pt x="1828" y="364"/>
                  </a:lnTo>
                  <a:lnTo>
                    <a:pt x="1818" y="366"/>
                  </a:lnTo>
                  <a:lnTo>
                    <a:pt x="1810" y="369"/>
                  </a:lnTo>
                  <a:lnTo>
                    <a:pt x="1801" y="373"/>
                  </a:lnTo>
                  <a:lnTo>
                    <a:pt x="1793" y="378"/>
                  </a:lnTo>
                  <a:lnTo>
                    <a:pt x="1784" y="383"/>
                  </a:lnTo>
                  <a:lnTo>
                    <a:pt x="1777" y="388"/>
                  </a:lnTo>
                  <a:lnTo>
                    <a:pt x="1769" y="394"/>
                  </a:lnTo>
                  <a:lnTo>
                    <a:pt x="1754" y="408"/>
                  </a:lnTo>
                  <a:lnTo>
                    <a:pt x="1740" y="422"/>
                  </a:lnTo>
                  <a:lnTo>
                    <a:pt x="1734" y="431"/>
                  </a:lnTo>
                  <a:lnTo>
                    <a:pt x="1727" y="441"/>
                  </a:lnTo>
                  <a:lnTo>
                    <a:pt x="1721" y="450"/>
                  </a:lnTo>
                  <a:lnTo>
                    <a:pt x="1717" y="461"/>
                  </a:lnTo>
                  <a:lnTo>
                    <a:pt x="1711" y="472"/>
                  </a:lnTo>
                  <a:lnTo>
                    <a:pt x="1707" y="482"/>
                  </a:lnTo>
                  <a:lnTo>
                    <a:pt x="1703" y="495"/>
                  </a:lnTo>
                  <a:lnTo>
                    <a:pt x="1700" y="508"/>
                  </a:lnTo>
                  <a:lnTo>
                    <a:pt x="1693" y="534"/>
                  </a:lnTo>
                  <a:lnTo>
                    <a:pt x="1689" y="564"/>
                  </a:lnTo>
                  <a:lnTo>
                    <a:pt x="1687" y="596"/>
                  </a:lnTo>
                  <a:lnTo>
                    <a:pt x="1686" y="630"/>
                  </a:lnTo>
                  <a:close/>
                  <a:moveTo>
                    <a:pt x="2069" y="987"/>
                  </a:moveTo>
                  <a:lnTo>
                    <a:pt x="2069" y="896"/>
                  </a:lnTo>
                  <a:lnTo>
                    <a:pt x="2061" y="909"/>
                  </a:lnTo>
                  <a:lnTo>
                    <a:pt x="2051" y="920"/>
                  </a:lnTo>
                  <a:lnTo>
                    <a:pt x="2042" y="932"/>
                  </a:lnTo>
                  <a:lnTo>
                    <a:pt x="2032" y="943"/>
                  </a:lnTo>
                  <a:lnTo>
                    <a:pt x="2021" y="951"/>
                  </a:lnTo>
                  <a:lnTo>
                    <a:pt x="2010" y="961"/>
                  </a:lnTo>
                  <a:lnTo>
                    <a:pt x="1998" y="968"/>
                  </a:lnTo>
                  <a:lnTo>
                    <a:pt x="1985" y="976"/>
                  </a:lnTo>
                  <a:lnTo>
                    <a:pt x="1973" y="981"/>
                  </a:lnTo>
                  <a:lnTo>
                    <a:pt x="1959" y="987"/>
                  </a:lnTo>
                  <a:lnTo>
                    <a:pt x="1945" y="992"/>
                  </a:lnTo>
                  <a:lnTo>
                    <a:pt x="1932" y="995"/>
                  </a:lnTo>
                  <a:lnTo>
                    <a:pt x="1917" y="998"/>
                  </a:lnTo>
                  <a:lnTo>
                    <a:pt x="1902" y="1000"/>
                  </a:lnTo>
                  <a:lnTo>
                    <a:pt x="1886" y="1001"/>
                  </a:lnTo>
                  <a:lnTo>
                    <a:pt x="1870" y="1001"/>
                  </a:lnTo>
                  <a:lnTo>
                    <a:pt x="1848" y="1001"/>
                  </a:lnTo>
                  <a:lnTo>
                    <a:pt x="1828" y="999"/>
                  </a:lnTo>
                  <a:lnTo>
                    <a:pt x="1808" y="995"/>
                  </a:lnTo>
                  <a:lnTo>
                    <a:pt x="1787" y="990"/>
                  </a:lnTo>
                  <a:lnTo>
                    <a:pt x="1768" y="983"/>
                  </a:lnTo>
                  <a:lnTo>
                    <a:pt x="1749" y="976"/>
                  </a:lnTo>
                  <a:lnTo>
                    <a:pt x="1731" y="966"/>
                  </a:lnTo>
                  <a:lnTo>
                    <a:pt x="1712" y="955"/>
                  </a:lnTo>
                  <a:lnTo>
                    <a:pt x="1694" y="943"/>
                  </a:lnTo>
                  <a:lnTo>
                    <a:pt x="1678" y="929"/>
                  </a:lnTo>
                  <a:lnTo>
                    <a:pt x="1663" y="914"/>
                  </a:lnTo>
                  <a:lnTo>
                    <a:pt x="1648" y="898"/>
                  </a:lnTo>
                  <a:lnTo>
                    <a:pt x="1634" y="882"/>
                  </a:lnTo>
                  <a:lnTo>
                    <a:pt x="1623" y="864"/>
                  </a:lnTo>
                  <a:lnTo>
                    <a:pt x="1611" y="844"/>
                  </a:lnTo>
                  <a:lnTo>
                    <a:pt x="1600" y="823"/>
                  </a:lnTo>
                  <a:lnTo>
                    <a:pt x="1592" y="802"/>
                  </a:lnTo>
                  <a:lnTo>
                    <a:pt x="1583" y="780"/>
                  </a:lnTo>
                  <a:lnTo>
                    <a:pt x="1577" y="757"/>
                  </a:lnTo>
                  <a:lnTo>
                    <a:pt x="1571" y="733"/>
                  </a:lnTo>
                  <a:lnTo>
                    <a:pt x="1567" y="708"/>
                  </a:lnTo>
                  <a:lnTo>
                    <a:pt x="1564" y="683"/>
                  </a:lnTo>
                  <a:lnTo>
                    <a:pt x="1562" y="657"/>
                  </a:lnTo>
                  <a:lnTo>
                    <a:pt x="1562" y="629"/>
                  </a:lnTo>
                  <a:lnTo>
                    <a:pt x="1562" y="604"/>
                  </a:lnTo>
                  <a:lnTo>
                    <a:pt x="1564" y="578"/>
                  </a:lnTo>
                  <a:lnTo>
                    <a:pt x="1566" y="553"/>
                  </a:lnTo>
                  <a:lnTo>
                    <a:pt x="1570" y="528"/>
                  </a:lnTo>
                  <a:lnTo>
                    <a:pt x="1576" y="505"/>
                  </a:lnTo>
                  <a:lnTo>
                    <a:pt x="1581" y="481"/>
                  </a:lnTo>
                  <a:lnTo>
                    <a:pt x="1588" y="458"/>
                  </a:lnTo>
                  <a:lnTo>
                    <a:pt x="1597" y="436"/>
                  </a:lnTo>
                  <a:lnTo>
                    <a:pt x="1607" y="415"/>
                  </a:lnTo>
                  <a:lnTo>
                    <a:pt x="1617" y="395"/>
                  </a:lnTo>
                  <a:lnTo>
                    <a:pt x="1629" y="377"/>
                  </a:lnTo>
                  <a:lnTo>
                    <a:pt x="1642" y="360"/>
                  </a:lnTo>
                  <a:lnTo>
                    <a:pt x="1656" y="344"/>
                  </a:lnTo>
                  <a:lnTo>
                    <a:pt x="1671" y="329"/>
                  </a:lnTo>
                  <a:lnTo>
                    <a:pt x="1687" y="315"/>
                  </a:lnTo>
                  <a:lnTo>
                    <a:pt x="1704" y="303"/>
                  </a:lnTo>
                  <a:lnTo>
                    <a:pt x="1722" y="292"/>
                  </a:lnTo>
                  <a:lnTo>
                    <a:pt x="1741" y="283"/>
                  </a:lnTo>
                  <a:lnTo>
                    <a:pt x="1760" y="274"/>
                  </a:lnTo>
                  <a:lnTo>
                    <a:pt x="1780" y="268"/>
                  </a:lnTo>
                  <a:lnTo>
                    <a:pt x="1800" y="263"/>
                  </a:lnTo>
                  <a:lnTo>
                    <a:pt x="1820" y="259"/>
                  </a:lnTo>
                  <a:lnTo>
                    <a:pt x="1842" y="257"/>
                  </a:lnTo>
                  <a:lnTo>
                    <a:pt x="1864" y="256"/>
                  </a:lnTo>
                  <a:lnTo>
                    <a:pt x="1880" y="257"/>
                  </a:lnTo>
                  <a:lnTo>
                    <a:pt x="1895" y="258"/>
                  </a:lnTo>
                  <a:lnTo>
                    <a:pt x="1910" y="260"/>
                  </a:lnTo>
                  <a:lnTo>
                    <a:pt x="1925" y="264"/>
                  </a:lnTo>
                  <a:lnTo>
                    <a:pt x="1939" y="267"/>
                  </a:lnTo>
                  <a:lnTo>
                    <a:pt x="1953" y="272"/>
                  </a:lnTo>
                  <a:lnTo>
                    <a:pt x="1967" y="277"/>
                  </a:lnTo>
                  <a:lnTo>
                    <a:pt x="1980" y="284"/>
                  </a:lnTo>
                  <a:lnTo>
                    <a:pt x="1991" y="291"/>
                  </a:lnTo>
                  <a:lnTo>
                    <a:pt x="2003" y="299"/>
                  </a:lnTo>
                  <a:lnTo>
                    <a:pt x="2014" y="306"/>
                  </a:lnTo>
                  <a:lnTo>
                    <a:pt x="2025" y="315"/>
                  </a:lnTo>
                  <a:lnTo>
                    <a:pt x="2035" y="324"/>
                  </a:lnTo>
                  <a:lnTo>
                    <a:pt x="2044" y="334"/>
                  </a:lnTo>
                  <a:lnTo>
                    <a:pt x="2053" y="345"/>
                  </a:lnTo>
                  <a:lnTo>
                    <a:pt x="2061" y="355"/>
                  </a:lnTo>
                  <a:lnTo>
                    <a:pt x="2061" y="0"/>
                  </a:lnTo>
                  <a:lnTo>
                    <a:pt x="2183" y="0"/>
                  </a:lnTo>
                  <a:lnTo>
                    <a:pt x="2183" y="987"/>
                  </a:lnTo>
                  <a:lnTo>
                    <a:pt x="2069" y="987"/>
                  </a:lnTo>
                  <a:close/>
                  <a:moveTo>
                    <a:pt x="960" y="629"/>
                  </a:moveTo>
                  <a:lnTo>
                    <a:pt x="961" y="662"/>
                  </a:lnTo>
                  <a:lnTo>
                    <a:pt x="963" y="693"/>
                  </a:lnTo>
                  <a:lnTo>
                    <a:pt x="965" y="708"/>
                  </a:lnTo>
                  <a:lnTo>
                    <a:pt x="968" y="722"/>
                  </a:lnTo>
                  <a:lnTo>
                    <a:pt x="970" y="736"/>
                  </a:lnTo>
                  <a:lnTo>
                    <a:pt x="975" y="749"/>
                  </a:lnTo>
                  <a:lnTo>
                    <a:pt x="978" y="762"/>
                  </a:lnTo>
                  <a:lnTo>
                    <a:pt x="983" y="774"/>
                  </a:lnTo>
                  <a:lnTo>
                    <a:pt x="988" y="785"/>
                  </a:lnTo>
                  <a:lnTo>
                    <a:pt x="993" y="797"/>
                  </a:lnTo>
                  <a:lnTo>
                    <a:pt x="999" y="806"/>
                  </a:lnTo>
                  <a:lnTo>
                    <a:pt x="1006" y="816"/>
                  </a:lnTo>
                  <a:lnTo>
                    <a:pt x="1012" y="826"/>
                  </a:lnTo>
                  <a:lnTo>
                    <a:pt x="1020" y="834"/>
                  </a:lnTo>
                  <a:lnTo>
                    <a:pt x="1027" y="843"/>
                  </a:lnTo>
                  <a:lnTo>
                    <a:pt x="1035" y="850"/>
                  </a:lnTo>
                  <a:lnTo>
                    <a:pt x="1043" y="858"/>
                  </a:lnTo>
                  <a:lnTo>
                    <a:pt x="1052" y="864"/>
                  </a:lnTo>
                  <a:lnTo>
                    <a:pt x="1060" y="870"/>
                  </a:lnTo>
                  <a:lnTo>
                    <a:pt x="1069" y="876"/>
                  </a:lnTo>
                  <a:lnTo>
                    <a:pt x="1078" y="881"/>
                  </a:lnTo>
                  <a:lnTo>
                    <a:pt x="1088" y="885"/>
                  </a:lnTo>
                  <a:lnTo>
                    <a:pt x="1098" y="890"/>
                  </a:lnTo>
                  <a:lnTo>
                    <a:pt x="1107" y="893"/>
                  </a:lnTo>
                  <a:lnTo>
                    <a:pt x="1117" y="896"/>
                  </a:lnTo>
                  <a:lnTo>
                    <a:pt x="1128" y="898"/>
                  </a:lnTo>
                  <a:lnTo>
                    <a:pt x="1138" y="900"/>
                  </a:lnTo>
                  <a:lnTo>
                    <a:pt x="1149" y="901"/>
                  </a:lnTo>
                  <a:lnTo>
                    <a:pt x="1160" y="902"/>
                  </a:lnTo>
                  <a:lnTo>
                    <a:pt x="1171" y="902"/>
                  </a:lnTo>
                  <a:lnTo>
                    <a:pt x="1182" y="902"/>
                  </a:lnTo>
                  <a:lnTo>
                    <a:pt x="1194" y="901"/>
                  </a:lnTo>
                  <a:lnTo>
                    <a:pt x="1205" y="900"/>
                  </a:lnTo>
                  <a:lnTo>
                    <a:pt x="1214" y="898"/>
                  </a:lnTo>
                  <a:lnTo>
                    <a:pt x="1225" y="896"/>
                  </a:lnTo>
                  <a:lnTo>
                    <a:pt x="1234" y="893"/>
                  </a:lnTo>
                  <a:lnTo>
                    <a:pt x="1244" y="890"/>
                  </a:lnTo>
                  <a:lnTo>
                    <a:pt x="1254" y="885"/>
                  </a:lnTo>
                  <a:lnTo>
                    <a:pt x="1263" y="881"/>
                  </a:lnTo>
                  <a:lnTo>
                    <a:pt x="1273" y="876"/>
                  </a:lnTo>
                  <a:lnTo>
                    <a:pt x="1282" y="870"/>
                  </a:lnTo>
                  <a:lnTo>
                    <a:pt x="1290" y="864"/>
                  </a:lnTo>
                  <a:lnTo>
                    <a:pt x="1299" y="858"/>
                  </a:lnTo>
                  <a:lnTo>
                    <a:pt x="1306" y="850"/>
                  </a:lnTo>
                  <a:lnTo>
                    <a:pt x="1315" y="843"/>
                  </a:lnTo>
                  <a:lnTo>
                    <a:pt x="1322" y="834"/>
                  </a:lnTo>
                  <a:lnTo>
                    <a:pt x="1330" y="826"/>
                  </a:lnTo>
                  <a:lnTo>
                    <a:pt x="1336" y="816"/>
                  </a:lnTo>
                  <a:lnTo>
                    <a:pt x="1342" y="806"/>
                  </a:lnTo>
                  <a:lnTo>
                    <a:pt x="1348" y="796"/>
                  </a:lnTo>
                  <a:lnTo>
                    <a:pt x="1354" y="784"/>
                  </a:lnTo>
                  <a:lnTo>
                    <a:pt x="1359" y="773"/>
                  </a:lnTo>
                  <a:lnTo>
                    <a:pt x="1363" y="760"/>
                  </a:lnTo>
                  <a:lnTo>
                    <a:pt x="1367" y="748"/>
                  </a:lnTo>
                  <a:lnTo>
                    <a:pt x="1370" y="735"/>
                  </a:lnTo>
                  <a:lnTo>
                    <a:pt x="1373" y="721"/>
                  </a:lnTo>
                  <a:lnTo>
                    <a:pt x="1377" y="706"/>
                  </a:lnTo>
                  <a:lnTo>
                    <a:pt x="1379" y="691"/>
                  </a:lnTo>
                  <a:lnTo>
                    <a:pt x="1381" y="659"/>
                  </a:lnTo>
                  <a:lnTo>
                    <a:pt x="1382" y="625"/>
                  </a:lnTo>
                  <a:lnTo>
                    <a:pt x="1381" y="593"/>
                  </a:lnTo>
                  <a:lnTo>
                    <a:pt x="1379" y="563"/>
                  </a:lnTo>
                  <a:lnTo>
                    <a:pt x="1377" y="549"/>
                  </a:lnTo>
                  <a:lnTo>
                    <a:pt x="1373" y="535"/>
                  </a:lnTo>
                  <a:lnTo>
                    <a:pt x="1370" y="522"/>
                  </a:lnTo>
                  <a:lnTo>
                    <a:pt x="1367" y="509"/>
                  </a:lnTo>
                  <a:lnTo>
                    <a:pt x="1363" y="497"/>
                  </a:lnTo>
                  <a:lnTo>
                    <a:pt x="1359" y="485"/>
                  </a:lnTo>
                  <a:lnTo>
                    <a:pt x="1353" y="474"/>
                  </a:lnTo>
                  <a:lnTo>
                    <a:pt x="1348" y="463"/>
                  </a:lnTo>
                  <a:lnTo>
                    <a:pt x="1342" y="453"/>
                  </a:lnTo>
                  <a:lnTo>
                    <a:pt x="1336" y="443"/>
                  </a:lnTo>
                  <a:lnTo>
                    <a:pt x="1329" y="434"/>
                  </a:lnTo>
                  <a:lnTo>
                    <a:pt x="1321" y="426"/>
                  </a:lnTo>
                  <a:lnTo>
                    <a:pt x="1314" y="417"/>
                  </a:lnTo>
                  <a:lnTo>
                    <a:pt x="1306" y="410"/>
                  </a:lnTo>
                  <a:lnTo>
                    <a:pt x="1298" y="402"/>
                  </a:lnTo>
                  <a:lnTo>
                    <a:pt x="1289" y="396"/>
                  </a:lnTo>
                  <a:lnTo>
                    <a:pt x="1280" y="389"/>
                  </a:lnTo>
                  <a:lnTo>
                    <a:pt x="1272" y="384"/>
                  </a:lnTo>
                  <a:lnTo>
                    <a:pt x="1263" y="379"/>
                  </a:lnTo>
                  <a:lnTo>
                    <a:pt x="1254" y="374"/>
                  </a:lnTo>
                  <a:lnTo>
                    <a:pt x="1244" y="370"/>
                  </a:lnTo>
                  <a:lnTo>
                    <a:pt x="1234" y="367"/>
                  </a:lnTo>
                  <a:lnTo>
                    <a:pt x="1225" y="364"/>
                  </a:lnTo>
                  <a:lnTo>
                    <a:pt x="1214" y="362"/>
                  </a:lnTo>
                  <a:lnTo>
                    <a:pt x="1203" y="360"/>
                  </a:lnTo>
                  <a:lnTo>
                    <a:pt x="1193" y="358"/>
                  </a:lnTo>
                  <a:lnTo>
                    <a:pt x="1182" y="357"/>
                  </a:lnTo>
                  <a:lnTo>
                    <a:pt x="1171" y="357"/>
                  </a:lnTo>
                  <a:lnTo>
                    <a:pt x="1160" y="357"/>
                  </a:lnTo>
                  <a:lnTo>
                    <a:pt x="1149" y="358"/>
                  </a:lnTo>
                  <a:lnTo>
                    <a:pt x="1138" y="360"/>
                  </a:lnTo>
                  <a:lnTo>
                    <a:pt x="1128" y="362"/>
                  </a:lnTo>
                  <a:lnTo>
                    <a:pt x="1117" y="364"/>
                  </a:lnTo>
                  <a:lnTo>
                    <a:pt x="1107" y="367"/>
                  </a:lnTo>
                  <a:lnTo>
                    <a:pt x="1098" y="370"/>
                  </a:lnTo>
                  <a:lnTo>
                    <a:pt x="1088" y="373"/>
                  </a:lnTo>
                  <a:lnTo>
                    <a:pt x="1078" y="379"/>
                  </a:lnTo>
                  <a:lnTo>
                    <a:pt x="1069" y="383"/>
                  </a:lnTo>
                  <a:lnTo>
                    <a:pt x="1060" y="389"/>
                  </a:lnTo>
                  <a:lnTo>
                    <a:pt x="1052" y="395"/>
                  </a:lnTo>
                  <a:lnTo>
                    <a:pt x="1043" y="402"/>
                  </a:lnTo>
                  <a:lnTo>
                    <a:pt x="1035" y="409"/>
                  </a:lnTo>
                  <a:lnTo>
                    <a:pt x="1027" y="416"/>
                  </a:lnTo>
                  <a:lnTo>
                    <a:pt x="1020" y="425"/>
                  </a:lnTo>
                  <a:lnTo>
                    <a:pt x="1012" y="433"/>
                  </a:lnTo>
                  <a:lnTo>
                    <a:pt x="1006" y="443"/>
                  </a:lnTo>
                  <a:lnTo>
                    <a:pt x="999" y="452"/>
                  </a:lnTo>
                  <a:lnTo>
                    <a:pt x="993" y="463"/>
                  </a:lnTo>
                  <a:lnTo>
                    <a:pt x="988" y="474"/>
                  </a:lnTo>
                  <a:lnTo>
                    <a:pt x="983" y="485"/>
                  </a:lnTo>
                  <a:lnTo>
                    <a:pt x="978" y="497"/>
                  </a:lnTo>
                  <a:lnTo>
                    <a:pt x="975" y="510"/>
                  </a:lnTo>
                  <a:lnTo>
                    <a:pt x="970" y="523"/>
                  </a:lnTo>
                  <a:lnTo>
                    <a:pt x="968" y="537"/>
                  </a:lnTo>
                  <a:lnTo>
                    <a:pt x="965" y="550"/>
                  </a:lnTo>
                  <a:lnTo>
                    <a:pt x="963" y="565"/>
                  </a:lnTo>
                  <a:lnTo>
                    <a:pt x="961" y="596"/>
                  </a:lnTo>
                  <a:lnTo>
                    <a:pt x="960" y="629"/>
                  </a:lnTo>
                  <a:close/>
                  <a:moveTo>
                    <a:pt x="835" y="629"/>
                  </a:moveTo>
                  <a:lnTo>
                    <a:pt x="836" y="605"/>
                  </a:lnTo>
                  <a:lnTo>
                    <a:pt x="837" y="581"/>
                  </a:lnTo>
                  <a:lnTo>
                    <a:pt x="839" y="559"/>
                  </a:lnTo>
                  <a:lnTo>
                    <a:pt x="842" y="537"/>
                  </a:lnTo>
                  <a:lnTo>
                    <a:pt x="845" y="515"/>
                  </a:lnTo>
                  <a:lnTo>
                    <a:pt x="851" y="495"/>
                  </a:lnTo>
                  <a:lnTo>
                    <a:pt x="856" y="476"/>
                  </a:lnTo>
                  <a:lnTo>
                    <a:pt x="862" y="457"/>
                  </a:lnTo>
                  <a:lnTo>
                    <a:pt x="870" y="438"/>
                  </a:lnTo>
                  <a:lnTo>
                    <a:pt x="878" y="421"/>
                  </a:lnTo>
                  <a:lnTo>
                    <a:pt x="887" y="405"/>
                  </a:lnTo>
                  <a:lnTo>
                    <a:pt x="898" y="389"/>
                  </a:lnTo>
                  <a:lnTo>
                    <a:pt x="908" y="376"/>
                  </a:lnTo>
                  <a:lnTo>
                    <a:pt x="920" y="361"/>
                  </a:lnTo>
                  <a:lnTo>
                    <a:pt x="932" y="348"/>
                  </a:lnTo>
                  <a:lnTo>
                    <a:pt x="946" y="336"/>
                  </a:lnTo>
                  <a:lnTo>
                    <a:pt x="958" y="327"/>
                  </a:lnTo>
                  <a:lnTo>
                    <a:pt x="969" y="317"/>
                  </a:lnTo>
                  <a:lnTo>
                    <a:pt x="982" y="308"/>
                  </a:lnTo>
                  <a:lnTo>
                    <a:pt x="994" y="301"/>
                  </a:lnTo>
                  <a:lnTo>
                    <a:pt x="1008" y="293"/>
                  </a:lnTo>
                  <a:lnTo>
                    <a:pt x="1021" y="287"/>
                  </a:lnTo>
                  <a:lnTo>
                    <a:pt x="1035" y="282"/>
                  </a:lnTo>
                  <a:lnTo>
                    <a:pt x="1048" y="276"/>
                  </a:lnTo>
                  <a:lnTo>
                    <a:pt x="1062" y="272"/>
                  </a:lnTo>
                  <a:lnTo>
                    <a:pt x="1077" y="268"/>
                  </a:lnTo>
                  <a:lnTo>
                    <a:pt x="1092" y="265"/>
                  </a:lnTo>
                  <a:lnTo>
                    <a:pt x="1107" y="261"/>
                  </a:lnTo>
                  <a:lnTo>
                    <a:pt x="1122" y="259"/>
                  </a:lnTo>
                  <a:lnTo>
                    <a:pt x="1138" y="257"/>
                  </a:lnTo>
                  <a:lnTo>
                    <a:pt x="1154" y="257"/>
                  </a:lnTo>
                  <a:lnTo>
                    <a:pt x="1171" y="256"/>
                  </a:lnTo>
                  <a:lnTo>
                    <a:pt x="1190" y="257"/>
                  </a:lnTo>
                  <a:lnTo>
                    <a:pt x="1208" y="258"/>
                  </a:lnTo>
                  <a:lnTo>
                    <a:pt x="1225" y="259"/>
                  </a:lnTo>
                  <a:lnTo>
                    <a:pt x="1242" y="263"/>
                  </a:lnTo>
                  <a:lnTo>
                    <a:pt x="1258" y="266"/>
                  </a:lnTo>
                  <a:lnTo>
                    <a:pt x="1274" y="270"/>
                  </a:lnTo>
                  <a:lnTo>
                    <a:pt x="1290" y="275"/>
                  </a:lnTo>
                  <a:lnTo>
                    <a:pt x="1305" y="281"/>
                  </a:lnTo>
                  <a:lnTo>
                    <a:pt x="1320" y="287"/>
                  </a:lnTo>
                  <a:lnTo>
                    <a:pt x="1335" y="295"/>
                  </a:lnTo>
                  <a:lnTo>
                    <a:pt x="1349" y="302"/>
                  </a:lnTo>
                  <a:lnTo>
                    <a:pt x="1363" y="311"/>
                  </a:lnTo>
                  <a:lnTo>
                    <a:pt x="1376" y="320"/>
                  </a:lnTo>
                  <a:lnTo>
                    <a:pt x="1388" y="331"/>
                  </a:lnTo>
                  <a:lnTo>
                    <a:pt x="1401" y="341"/>
                  </a:lnTo>
                  <a:lnTo>
                    <a:pt x="1413" y="353"/>
                  </a:lnTo>
                  <a:lnTo>
                    <a:pt x="1424" y="365"/>
                  </a:lnTo>
                  <a:lnTo>
                    <a:pt x="1434" y="378"/>
                  </a:lnTo>
                  <a:lnTo>
                    <a:pt x="1444" y="392"/>
                  </a:lnTo>
                  <a:lnTo>
                    <a:pt x="1454" y="405"/>
                  </a:lnTo>
                  <a:lnTo>
                    <a:pt x="1462" y="420"/>
                  </a:lnTo>
                  <a:lnTo>
                    <a:pt x="1470" y="435"/>
                  </a:lnTo>
                  <a:lnTo>
                    <a:pt x="1477" y="451"/>
                  </a:lnTo>
                  <a:lnTo>
                    <a:pt x="1483" y="467"/>
                  </a:lnTo>
                  <a:lnTo>
                    <a:pt x="1489" y="484"/>
                  </a:lnTo>
                  <a:lnTo>
                    <a:pt x="1493" y="502"/>
                  </a:lnTo>
                  <a:lnTo>
                    <a:pt x="1497" y="521"/>
                  </a:lnTo>
                  <a:lnTo>
                    <a:pt x="1501" y="539"/>
                  </a:lnTo>
                  <a:lnTo>
                    <a:pt x="1503" y="558"/>
                  </a:lnTo>
                  <a:lnTo>
                    <a:pt x="1505" y="578"/>
                  </a:lnTo>
                  <a:lnTo>
                    <a:pt x="1506" y="598"/>
                  </a:lnTo>
                  <a:lnTo>
                    <a:pt x="1506" y="619"/>
                  </a:lnTo>
                  <a:lnTo>
                    <a:pt x="1506" y="653"/>
                  </a:lnTo>
                  <a:lnTo>
                    <a:pt x="1504" y="685"/>
                  </a:lnTo>
                  <a:lnTo>
                    <a:pt x="1501" y="714"/>
                  </a:lnTo>
                  <a:lnTo>
                    <a:pt x="1496" y="742"/>
                  </a:lnTo>
                  <a:lnTo>
                    <a:pt x="1490" y="768"/>
                  </a:lnTo>
                  <a:lnTo>
                    <a:pt x="1484" y="792"/>
                  </a:lnTo>
                  <a:lnTo>
                    <a:pt x="1475" y="815"/>
                  </a:lnTo>
                  <a:lnTo>
                    <a:pt x="1465" y="835"/>
                  </a:lnTo>
                  <a:lnTo>
                    <a:pt x="1454" y="854"/>
                  </a:lnTo>
                  <a:lnTo>
                    <a:pt x="1442" y="872"/>
                  </a:lnTo>
                  <a:lnTo>
                    <a:pt x="1429" y="890"/>
                  </a:lnTo>
                  <a:lnTo>
                    <a:pt x="1414" y="905"/>
                  </a:lnTo>
                  <a:lnTo>
                    <a:pt x="1398" y="920"/>
                  </a:lnTo>
                  <a:lnTo>
                    <a:pt x="1381" y="934"/>
                  </a:lnTo>
                  <a:lnTo>
                    <a:pt x="1364" y="947"/>
                  </a:lnTo>
                  <a:lnTo>
                    <a:pt x="1345" y="958"/>
                  </a:lnTo>
                  <a:lnTo>
                    <a:pt x="1324" y="968"/>
                  </a:lnTo>
                  <a:lnTo>
                    <a:pt x="1304" y="977"/>
                  </a:lnTo>
                  <a:lnTo>
                    <a:pt x="1283" y="984"/>
                  </a:lnTo>
                  <a:lnTo>
                    <a:pt x="1261" y="991"/>
                  </a:lnTo>
                  <a:lnTo>
                    <a:pt x="1240" y="996"/>
                  </a:lnTo>
                  <a:lnTo>
                    <a:pt x="1217" y="999"/>
                  </a:lnTo>
                  <a:lnTo>
                    <a:pt x="1194" y="1001"/>
                  </a:lnTo>
                  <a:lnTo>
                    <a:pt x="1171" y="1001"/>
                  </a:lnTo>
                  <a:lnTo>
                    <a:pt x="1152" y="1001"/>
                  </a:lnTo>
                  <a:lnTo>
                    <a:pt x="1134" y="1000"/>
                  </a:lnTo>
                  <a:lnTo>
                    <a:pt x="1117" y="998"/>
                  </a:lnTo>
                  <a:lnTo>
                    <a:pt x="1100" y="996"/>
                  </a:lnTo>
                  <a:lnTo>
                    <a:pt x="1083" y="993"/>
                  </a:lnTo>
                  <a:lnTo>
                    <a:pt x="1067" y="989"/>
                  </a:lnTo>
                  <a:lnTo>
                    <a:pt x="1051" y="983"/>
                  </a:lnTo>
                  <a:lnTo>
                    <a:pt x="1035" y="978"/>
                  </a:lnTo>
                  <a:lnTo>
                    <a:pt x="1020" y="972"/>
                  </a:lnTo>
                  <a:lnTo>
                    <a:pt x="1006" y="964"/>
                  </a:lnTo>
                  <a:lnTo>
                    <a:pt x="992" y="957"/>
                  </a:lnTo>
                  <a:lnTo>
                    <a:pt x="978" y="948"/>
                  </a:lnTo>
                  <a:lnTo>
                    <a:pt x="965" y="939"/>
                  </a:lnTo>
                  <a:lnTo>
                    <a:pt x="952" y="929"/>
                  </a:lnTo>
                  <a:lnTo>
                    <a:pt x="939" y="917"/>
                  </a:lnTo>
                  <a:lnTo>
                    <a:pt x="928" y="905"/>
                  </a:lnTo>
                  <a:lnTo>
                    <a:pt x="917" y="894"/>
                  </a:lnTo>
                  <a:lnTo>
                    <a:pt x="906" y="881"/>
                  </a:lnTo>
                  <a:lnTo>
                    <a:pt x="897" y="867"/>
                  </a:lnTo>
                  <a:lnTo>
                    <a:pt x="887" y="852"/>
                  </a:lnTo>
                  <a:lnTo>
                    <a:pt x="878" y="837"/>
                  </a:lnTo>
                  <a:lnTo>
                    <a:pt x="871" y="822"/>
                  </a:lnTo>
                  <a:lnTo>
                    <a:pt x="865" y="805"/>
                  </a:lnTo>
                  <a:lnTo>
                    <a:pt x="858" y="788"/>
                  </a:lnTo>
                  <a:lnTo>
                    <a:pt x="853" y="771"/>
                  </a:lnTo>
                  <a:lnTo>
                    <a:pt x="849" y="753"/>
                  </a:lnTo>
                  <a:lnTo>
                    <a:pt x="844" y="734"/>
                  </a:lnTo>
                  <a:lnTo>
                    <a:pt x="841" y="715"/>
                  </a:lnTo>
                  <a:lnTo>
                    <a:pt x="838" y="694"/>
                  </a:lnTo>
                  <a:lnTo>
                    <a:pt x="837" y="673"/>
                  </a:lnTo>
                  <a:lnTo>
                    <a:pt x="836" y="652"/>
                  </a:lnTo>
                  <a:lnTo>
                    <a:pt x="835" y="629"/>
                  </a:lnTo>
                  <a:close/>
                  <a:moveTo>
                    <a:pt x="147" y="468"/>
                  </a:moveTo>
                  <a:lnTo>
                    <a:pt x="404" y="468"/>
                  </a:lnTo>
                  <a:lnTo>
                    <a:pt x="434" y="468"/>
                  </a:lnTo>
                  <a:lnTo>
                    <a:pt x="463" y="466"/>
                  </a:lnTo>
                  <a:lnTo>
                    <a:pt x="488" y="462"/>
                  </a:lnTo>
                  <a:lnTo>
                    <a:pt x="512" y="457"/>
                  </a:lnTo>
                  <a:lnTo>
                    <a:pt x="523" y="453"/>
                  </a:lnTo>
                  <a:lnTo>
                    <a:pt x="533" y="450"/>
                  </a:lnTo>
                  <a:lnTo>
                    <a:pt x="543" y="446"/>
                  </a:lnTo>
                  <a:lnTo>
                    <a:pt x="552" y="442"/>
                  </a:lnTo>
                  <a:lnTo>
                    <a:pt x="561" y="437"/>
                  </a:lnTo>
                  <a:lnTo>
                    <a:pt x="570" y="433"/>
                  </a:lnTo>
                  <a:lnTo>
                    <a:pt x="577" y="428"/>
                  </a:lnTo>
                  <a:lnTo>
                    <a:pt x="583" y="421"/>
                  </a:lnTo>
                  <a:lnTo>
                    <a:pt x="596" y="410"/>
                  </a:lnTo>
                  <a:lnTo>
                    <a:pt x="607" y="396"/>
                  </a:lnTo>
                  <a:lnTo>
                    <a:pt x="617" y="381"/>
                  </a:lnTo>
                  <a:lnTo>
                    <a:pt x="624" y="365"/>
                  </a:lnTo>
                  <a:lnTo>
                    <a:pt x="629" y="348"/>
                  </a:lnTo>
                  <a:lnTo>
                    <a:pt x="634" y="330"/>
                  </a:lnTo>
                  <a:lnTo>
                    <a:pt x="636" y="309"/>
                  </a:lnTo>
                  <a:lnTo>
                    <a:pt x="637" y="289"/>
                  </a:lnTo>
                  <a:lnTo>
                    <a:pt x="636" y="273"/>
                  </a:lnTo>
                  <a:lnTo>
                    <a:pt x="635" y="259"/>
                  </a:lnTo>
                  <a:lnTo>
                    <a:pt x="633" y="245"/>
                  </a:lnTo>
                  <a:lnTo>
                    <a:pt x="629" y="232"/>
                  </a:lnTo>
                  <a:lnTo>
                    <a:pt x="625" y="219"/>
                  </a:lnTo>
                  <a:lnTo>
                    <a:pt x="619" y="206"/>
                  </a:lnTo>
                  <a:lnTo>
                    <a:pt x="613" y="194"/>
                  </a:lnTo>
                  <a:lnTo>
                    <a:pt x="606" y="183"/>
                  </a:lnTo>
                  <a:lnTo>
                    <a:pt x="597" y="172"/>
                  </a:lnTo>
                  <a:lnTo>
                    <a:pt x="589" y="162"/>
                  </a:lnTo>
                  <a:lnTo>
                    <a:pt x="579" y="154"/>
                  </a:lnTo>
                  <a:lnTo>
                    <a:pt x="570" y="146"/>
                  </a:lnTo>
                  <a:lnTo>
                    <a:pt x="559" y="140"/>
                  </a:lnTo>
                  <a:lnTo>
                    <a:pt x="547" y="134"/>
                  </a:lnTo>
                  <a:lnTo>
                    <a:pt x="535" y="128"/>
                  </a:lnTo>
                  <a:lnTo>
                    <a:pt x="523" y="125"/>
                  </a:lnTo>
                  <a:lnTo>
                    <a:pt x="503" y="121"/>
                  </a:lnTo>
                  <a:lnTo>
                    <a:pt x="475" y="119"/>
                  </a:lnTo>
                  <a:lnTo>
                    <a:pt x="441" y="116"/>
                  </a:lnTo>
                  <a:lnTo>
                    <a:pt x="401" y="115"/>
                  </a:lnTo>
                  <a:lnTo>
                    <a:pt x="147" y="115"/>
                  </a:lnTo>
                  <a:lnTo>
                    <a:pt x="147" y="468"/>
                  </a:lnTo>
                  <a:close/>
                  <a:moveTo>
                    <a:pt x="17" y="987"/>
                  </a:moveTo>
                  <a:lnTo>
                    <a:pt x="17" y="0"/>
                  </a:lnTo>
                  <a:lnTo>
                    <a:pt x="390" y="0"/>
                  </a:lnTo>
                  <a:lnTo>
                    <a:pt x="436" y="0"/>
                  </a:lnTo>
                  <a:lnTo>
                    <a:pt x="477" y="2"/>
                  </a:lnTo>
                  <a:lnTo>
                    <a:pt x="512" y="6"/>
                  </a:lnTo>
                  <a:lnTo>
                    <a:pt x="541" y="10"/>
                  </a:lnTo>
                  <a:lnTo>
                    <a:pt x="559" y="13"/>
                  </a:lnTo>
                  <a:lnTo>
                    <a:pt x="576" y="17"/>
                  </a:lnTo>
                  <a:lnTo>
                    <a:pt x="592" y="22"/>
                  </a:lnTo>
                  <a:lnTo>
                    <a:pt x="608" y="27"/>
                  </a:lnTo>
                  <a:lnTo>
                    <a:pt x="623" y="33"/>
                  </a:lnTo>
                  <a:lnTo>
                    <a:pt x="637" y="40"/>
                  </a:lnTo>
                  <a:lnTo>
                    <a:pt x="650" y="47"/>
                  </a:lnTo>
                  <a:lnTo>
                    <a:pt x="663" y="56"/>
                  </a:lnTo>
                  <a:lnTo>
                    <a:pt x="675" y="64"/>
                  </a:lnTo>
                  <a:lnTo>
                    <a:pt x="686" y="74"/>
                  </a:lnTo>
                  <a:lnTo>
                    <a:pt x="697" y="84"/>
                  </a:lnTo>
                  <a:lnTo>
                    <a:pt x="707" y="96"/>
                  </a:lnTo>
                  <a:lnTo>
                    <a:pt x="717" y="109"/>
                  </a:lnTo>
                  <a:lnTo>
                    <a:pt x="726" y="122"/>
                  </a:lnTo>
                  <a:lnTo>
                    <a:pt x="734" y="136"/>
                  </a:lnTo>
                  <a:lnTo>
                    <a:pt x="743" y="151"/>
                  </a:lnTo>
                  <a:lnTo>
                    <a:pt x="749" y="166"/>
                  </a:lnTo>
                  <a:lnTo>
                    <a:pt x="756" y="181"/>
                  </a:lnTo>
                  <a:lnTo>
                    <a:pt x="761" y="199"/>
                  </a:lnTo>
                  <a:lnTo>
                    <a:pt x="765" y="215"/>
                  </a:lnTo>
                  <a:lnTo>
                    <a:pt x="768" y="232"/>
                  </a:lnTo>
                  <a:lnTo>
                    <a:pt x="771" y="249"/>
                  </a:lnTo>
                  <a:lnTo>
                    <a:pt x="772" y="267"/>
                  </a:lnTo>
                  <a:lnTo>
                    <a:pt x="773" y="285"/>
                  </a:lnTo>
                  <a:lnTo>
                    <a:pt x="772" y="301"/>
                  </a:lnTo>
                  <a:lnTo>
                    <a:pt x="771" y="316"/>
                  </a:lnTo>
                  <a:lnTo>
                    <a:pt x="769" y="331"/>
                  </a:lnTo>
                  <a:lnTo>
                    <a:pt x="767" y="346"/>
                  </a:lnTo>
                  <a:lnTo>
                    <a:pt x="764" y="360"/>
                  </a:lnTo>
                  <a:lnTo>
                    <a:pt x="761" y="373"/>
                  </a:lnTo>
                  <a:lnTo>
                    <a:pt x="757" y="387"/>
                  </a:lnTo>
                  <a:lnTo>
                    <a:pt x="752" y="401"/>
                  </a:lnTo>
                  <a:lnTo>
                    <a:pt x="747" y="414"/>
                  </a:lnTo>
                  <a:lnTo>
                    <a:pt x="741" y="427"/>
                  </a:lnTo>
                  <a:lnTo>
                    <a:pt x="734" y="440"/>
                  </a:lnTo>
                  <a:lnTo>
                    <a:pt x="727" y="451"/>
                  </a:lnTo>
                  <a:lnTo>
                    <a:pt x="719" y="463"/>
                  </a:lnTo>
                  <a:lnTo>
                    <a:pt x="711" y="475"/>
                  </a:lnTo>
                  <a:lnTo>
                    <a:pt x="702" y="486"/>
                  </a:lnTo>
                  <a:lnTo>
                    <a:pt x="691" y="497"/>
                  </a:lnTo>
                  <a:lnTo>
                    <a:pt x="682" y="508"/>
                  </a:lnTo>
                  <a:lnTo>
                    <a:pt x="670" y="517"/>
                  </a:lnTo>
                  <a:lnTo>
                    <a:pt x="657" y="527"/>
                  </a:lnTo>
                  <a:lnTo>
                    <a:pt x="643" y="535"/>
                  </a:lnTo>
                  <a:lnTo>
                    <a:pt x="629" y="543"/>
                  </a:lnTo>
                  <a:lnTo>
                    <a:pt x="613" y="550"/>
                  </a:lnTo>
                  <a:lnTo>
                    <a:pt x="597" y="557"/>
                  </a:lnTo>
                  <a:lnTo>
                    <a:pt x="579" y="562"/>
                  </a:lnTo>
                  <a:lnTo>
                    <a:pt x="561" y="567"/>
                  </a:lnTo>
                  <a:lnTo>
                    <a:pt x="541" y="572"/>
                  </a:lnTo>
                  <a:lnTo>
                    <a:pt x="520" y="576"/>
                  </a:lnTo>
                  <a:lnTo>
                    <a:pt x="498" y="579"/>
                  </a:lnTo>
                  <a:lnTo>
                    <a:pt x="475" y="581"/>
                  </a:lnTo>
                  <a:lnTo>
                    <a:pt x="452" y="583"/>
                  </a:lnTo>
                  <a:lnTo>
                    <a:pt x="427" y="585"/>
                  </a:lnTo>
                  <a:lnTo>
                    <a:pt x="402" y="585"/>
                  </a:lnTo>
                  <a:lnTo>
                    <a:pt x="147" y="585"/>
                  </a:lnTo>
                  <a:lnTo>
                    <a:pt x="147" y="987"/>
                  </a:lnTo>
                  <a:lnTo>
                    <a:pt x="17" y="987"/>
                  </a:lnTo>
                  <a:close/>
                </a:path>
              </a:pathLst>
            </a:custGeom>
            <a:solidFill>
              <a:srgbClr val="3B3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1111858" y="496202"/>
            <a:ext cx="4860188" cy="504000"/>
            <a:chOff x="641" y="271"/>
            <a:chExt cx="3703" cy="384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641" y="271"/>
              <a:ext cx="370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2384" y="314"/>
              <a:ext cx="484" cy="274"/>
            </a:xfrm>
            <a:custGeom>
              <a:avLst/>
              <a:gdLst>
                <a:gd name="T0" fmla="*/ 1002 w 2420"/>
                <a:gd name="T1" fmla="*/ 43 h 1369"/>
                <a:gd name="T2" fmla="*/ 1077 w 2420"/>
                <a:gd name="T3" fmla="*/ 44 h 1369"/>
                <a:gd name="T4" fmla="*/ 755 w 2420"/>
                <a:gd name="T5" fmla="*/ 51 h 1369"/>
                <a:gd name="T6" fmla="*/ 863 w 2420"/>
                <a:gd name="T7" fmla="*/ 64 h 1369"/>
                <a:gd name="T8" fmla="*/ 928 w 2420"/>
                <a:gd name="T9" fmla="*/ 102 h 1369"/>
                <a:gd name="T10" fmla="*/ 699 w 2420"/>
                <a:gd name="T11" fmla="*/ 113 h 1369"/>
                <a:gd name="T12" fmla="*/ 1254 w 2420"/>
                <a:gd name="T13" fmla="*/ 150 h 1369"/>
                <a:gd name="T14" fmla="*/ 637 w 2420"/>
                <a:gd name="T15" fmla="*/ 160 h 1369"/>
                <a:gd name="T16" fmla="*/ 1334 w 2420"/>
                <a:gd name="T17" fmla="*/ 210 h 1369"/>
                <a:gd name="T18" fmla="*/ 459 w 2420"/>
                <a:gd name="T19" fmla="*/ 244 h 1369"/>
                <a:gd name="T20" fmla="*/ 1475 w 2420"/>
                <a:gd name="T21" fmla="*/ 253 h 1369"/>
                <a:gd name="T22" fmla="*/ 378 w 2420"/>
                <a:gd name="T23" fmla="*/ 299 h 1369"/>
                <a:gd name="T24" fmla="*/ 1728 w 2420"/>
                <a:gd name="T25" fmla="*/ 322 h 1369"/>
                <a:gd name="T26" fmla="*/ 1476 w 2420"/>
                <a:gd name="T27" fmla="*/ 305 h 1369"/>
                <a:gd name="T28" fmla="*/ 200 w 2420"/>
                <a:gd name="T29" fmla="*/ 339 h 1369"/>
                <a:gd name="T30" fmla="*/ 1815 w 2420"/>
                <a:gd name="T31" fmla="*/ 328 h 1369"/>
                <a:gd name="T32" fmla="*/ 1911 w 2420"/>
                <a:gd name="T33" fmla="*/ 357 h 1369"/>
                <a:gd name="T34" fmla="*/ 1513 w 2420"/>
                <a:gd name="T35" fmla="*/ 363 h 1369"/>
                <a:gd name="T36" fmla="*/ 1730 w 2420"/>
                <a:gd name="T37" fmla="*/ 372 h 1369"/>
                <a:gd name="T38" fmla="*/ 78 w 2420"/>
                <a:gd name="T39" fmla="*/ 389 h 1369"/>
                <a:gd name="T40" fmla="*/ 2 w 2420"/>
                <a:gd name="T41" fmla="*/ 388 h 1369"/>
                <a:gd name="T42" fmla="*/ 1914 w 2420"/>
                <a:gd name="T43" fmla="*/ 421 h 1369"/>
                <a:gd name="T44" fmla="*/ 1631 w 2420"/>
                <a:gd name="T45" fmla="*/ 433 h 1369"/>
                <a:gd name="T46" fmla="*/ 1542 w 2420"/>
                <a:gd name="T47" fmla="*/ 470 h 1369"/>
                <a:gd name="T48" fmla="*/ 23 w 2420"/>
                <a:gd name="T49" fmla="*/ 496 h 1369"/>
                <a:gd name="T50" fmla="*/ 1977 w 2420"/>
                <a:gd name="T51" fmla="*/ 515 h 1369"/>
                <a:gd name="T52" fmla="*/ 2088 w 2420"/>
                <a:gd name="T53" fmla="*/ 540 h 1369"/>
                <a:gd name="T54" fmla="*/ 2093 w 2420"/>
                <a:gd name="T55" fmla="*/ 540 h 1369"/>
                <a:gd name="T56" fmla="*/ 2197 w 2420"/>
                <a:gd name="T57" fmla="*/ 564 h 1369"/>
                <a:gd name="T58" fmla="*/ 2278 w 2420"/>
                <a:gd name="T59" fmla="*/ 576 h 1369"/>
                <a:gd name="T60" fmla="*/ 122 w 2420"/>
                <a:gd name="T61" fmla="*/ 584 h 1369"/>
                <a:gd name="T62" fmla="*/ 2344 w 2420"/>
                <a:gd name="T63" fmla="*/ 653 h 1369"/>
                <a:gd name="T64" fmla="*/ 154 w 2420"/>
                <a:gd name="T65" fmla="*/ 657 h 1369"/>
                <a:gd name="T66" fmla="*/ 133 w 2420"/>
                <a:gd name="T67" fmla="*/ 757 h 1369"/>
                <a:gd name="T68" fmla="*/ 2418 w 2420"/>
                <a:gd name="T69" fmla="*/ 698 h 1369"/>
                <a:gd name="T70" fmla="*/ 2390 w 2420"/>
                <a:gd name="T71" fmla="*/ 780 h 1369"/>
                <a:gd name="T72" fmla="*/ 2308 w 2420"/>
                <a:gd name="T73" fmla="*/ 816 h 1369"/>
                <a:gd name="T74" fmla="*/ 187 w 2420"/>
                <a:gd name="T75" fmla="*/ 841 h 1369"/>
                <a:gd name="T76" fmla="*/ 2236 w 2420"/>
                <a:gd name="T77" fmla="*/ 900 h 1369"/>
                <a:gd name="T78" fmla="*/ 263 w 2420"/>
                <a:gd name="T79" fmla="*/ 882 h 1369"/>
                <a:gd name="T80" fmla="*/ 356 w 2420"/>
                <a:gd name="T81" fmla="*/ 929 h 1369"/>
                <a:gd name="T82" fmla="*/ 2194 w 2420"/>
                <a:gd name="T83" fmla="*/ 942 h 1369"/>
                <a:gd name="T84" fmla="*/ 2160 w 2420"/>
                <a:gd name="T85" fmla="*/ 1009 h 1369"/>
                <a:gd name="T86" fmla="*/ 474 w 2420"/>
                <a:gd name="T87" fmla="*/ 1069 h 1369"/>
                <a:gd name="T88" fmla="*/ 2078 w 2420"/>
                <a:gd name="T89" fmla="*/ 1069 h 1369"/>
                <a:gd name="T90" fmla="*/ 1186 w 2420"/>
                <a:gd name="T91" fmla="*/ 1107 h 1369"/>
                <a:gd name="T92" fmla="*/ 1028 w 2420"/>
                <a:gd name="T93" fmla="*/ 1118 h 1369"/>
                <a:gd name="T94" fmla="*/ 1263 w 2420"/>
                <a:gd name="T95" fmla="*/ 1138 h 1369"/>
                <a:gd name="T96" fmla="*/ 523 w 2420"/>
                <a:gd name="T97" fmla="*/ 1138 h 1369"/>
                <a:gd name="T98" fmla="*/ 1995 w 2420"/>
                <a:gd name="T99" fmla="*/ 1135 h 1369"/>
                <a:gd name="T100" fmla="*/ 1908 w 2420"/>
                <a:gd name="T101" fmla="*/ 1147 h 1369"/>
                <a:gd name="T102" fmla="*/ 1793 w 2420"/>
                <a:gd name="T103" fmla="*/ 1185 h 1369"/>
                <a:gd name="T104" fmla="*/ 1532 w 2420"/>
                <a:gd name="T105" fmla="*/ 1199 h 1369"/>
                <a:gd name="T106" fmla="*/ 990 w 2420"/>
                <a:gd name="T107" fmla="*/ 1216 h 1369"/>
                <a:gd name="T108" fmla="*/ 1617 w 2420"/>
                <a:gd name="T109" fmla="*/ 1239 h 1369"/>
                <a:gd name="T110" fmla="*/ 1444 w 2420"/>
                <a:gd name="T111" fmla="*/ 1221 h 1369"/>
                <a:gd name="T112" fmla="*/ 1719 w 2420"/>
                <a:gd name="T113" fmla="*/ 1279 h 1369"/>
                <a:gd name="T114" fmla="*/ 664 w 2420"/>
                <a:gd name="T115" fmla="*/ 1313 h 1369"/>
                <a:gd name="T116" fmla="*/ 664 w 2420"/>
                <a:gd name="T117" fmla="*/ 1313 h 1369"/>
                <a:gd name="T118" fmla="*/ 851 w 2420"/>
                <a:gd name="T119" fmla="*/ 1355 h 1369"/>
                <a:gd name="T120" fmla="*/ 851 w 2420"/>
                <a:gd name="T121" fmla="*/ 1355 h 1369"/>
                <a:gd name="T122" fmla="*/ 746 w 2420"/>
                <a:gd name="T123" fmla="*/ 1361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20" h="1369">
                  <a:moveTo>
                    <a:pt x="1002" y="43"/>
                  </a:moveTo>
                  <a:lnTo>
                    <a:pt x="997" y="40"/>
                  </a:lnTo>
                  <a:lnTo>
                    <a:pt x="994" y="37"/>
                  </a:lnTo>
                  <a:lnTo>
                    <a:pt x="991" y="33"/>
                  </a:lnTo>
                  <a:lnTo>
                    <a:pt x="990" y="29"/>
                  </a:lnTo>
                  <a:lnTo>
                    <a:pt x="989" y="25"/>
                  </a:lnTo>
                  <a:lnTo>
                    <a:pt x="989" y="21"/>
                  </a:lnTo>
                  <a:lnTo>
                    <a:pt x="990" y="16"/>
                  </a:lnTo>
                  <a:lnTo>
                    <a:pt x="991" y="11"/>
                  </a:lnTo>
                  <a:lnTo>
                    <a:pt x="994" y="8"/>
                  </a:lnTo>
                  <a:lnTo>
                    <a:pt x="997" y="5"/>
                  </a:lnTo>
                  <a:lnTo>
                    <a:pt x="1001" y="2"/>
                  </a:lnTo>
                  <a:lnTo>
                    <a:pt x="1005" y="0"/>
                  </a:lnTo>
                  <a:lnTo>
                    <a:pt x="1009" y="0"/>
                  </a:lnTo>
                  <a:lnTo>
                    <a:pt x="1013" y="0"/>
                  </a:lnTo>
                  <a:lnTo>
                    <a:pt x="1018" y="0"/>
                  </a:lnTo>
                  <a:lnTo>
                    <a:pt x="1023" y="2"/>
                  </a:lnTo>
                  <a:lnTo>
                    <a:pt x="1026" y="5"/>
                  </a:lnTo>
                  <a:lnTo>
                    <a:pt x="1030" y="8"/>
                  </a:lnTo>
                  <a:lnTo>
                    <a:pt x="1032" y="11"/>
                  </a:lnTo>
                  <a:lnTo>
                    <a:pt x="1034" y="15"/>
                  </a:lnTo>
                  <a:lnTo>
                    <a:pt x="1034" y="20"/>
                  </a:lnTo>
                  <a:lnTo>
                    <a:pt x="1034" y="24"/>
                  </a:lnTo>
                  <a:lnTo>
                    <a:pt x="1034" y="29"/>
                  </a:lnTo>
                  <a:lnTo>
                    <a:pt x="1032" y="32"/>
                  </a:lnTo>
                  <a:lnTo>
                    <a:pt x="1032" y="32"/>
                  </a:lnTo>
                  <a:lnTo>
                    <a:pt x="1028" y="38"/>
                  </a:lnTo>
                  <a:lnTo>
                    <a:pt x="1024" y="41"/>
                  </a:lnTo>
                  <a:lnTo>
                    <a:pt x="1018" y="45"/>
                  </a:lnTo>
                  <a:lnTo>
                    <a:pt x="1012" y="45"/>
                  </a:lnTo>
                  <a:lnTo>
                    <a:pt x="1006" y="45"/>
                  </a:lnTo>
                  <a:lnTo>
                    <a:pt x="1002" y="43"/>
                  </a:lnTo>
                  <a:close/>
                  <a:moveTo>
                    <a:pt x="1077" y="44"/>
                  </a:moveTo>
                  <a:lnTo>
                    <a:pt x="1077" y="44"/>
                  </a:lnTo>
                  <a:lnTo>
                    <a:pt x="1075" y="40"/>
                  </a:lnTo>
                  <a:lnTo>
                    <a:pt x="1073" y="36"/>
                  </a:lnTo>
                  <a:lnTo>
                    <a:pt x="1073" y="31"/>
                  </a:lnTo>
                  <a:lnTo>
                    <a:pt x="1073" y="28"/>
                  </a:lnTo>
                  <a:lnTo>
                    <a:pt x="1075" y="23"/>
                  </a:lnTo>
                  <a:lnTo>
                    <a:pt x="1077" y="20"/>
                  </a:lnTo>
                  <a:lnTo>
                    <a:pt x="1079" y="15"/>
                  </a:lnTo>
                  <a:lnTo>
                    <a:pt x="1083" y="13"/>
                  </a:lnTo>
                  <a:lnTo>
                    <a:pt x="1087" y="10"/>
                  </a:lnTo>
                  <a:lnTo>
                    <a:pt x="1092" y="9"/>
                  </a:lnTo>
                  <a:lnTo>
                    <a:pt x="1095" y="9"/>
                  </a:lnTo>
                  <a:lnTo>
                    <a:pt x="1100" y="9"/>
                  </a:lnTo>
                  <a:lnTo>
                    <a:pt x="1105" y="10"/>
                  </a:lnTo>
                  <a:lnTo>
                    <a:pt x="1108" y="13"/>
                  </a:lnTo>
                  <a:lnTo>
                    <a:pt x="1112" y="15"/>
                  </a:lnTo>
                  <a:lnTo>
                    <a:pt x="1115" y="18"/>
                  </a:lnTo>
                  <a:lnTo>
                    <a:pt x="1117" y="23"/>
                  </a:lnTo>
                  <a:lnTo>
                    <a:pt x="1119" y="28"/>
                  </a:lnTo>
                  <a:lnTo>
                    <a:pt x="1119" y="31"/>
                  </a:lnTo>
                  <a:lnTo>
                    <a:pt x="1119" y="36"/>
                  </a:lnTo>
                  <a:lnTo>
                    <a:pt x="1117" y="40"/>
                  </a:lnTo>
                  <a:lnTo>
                    <a:pt x="1115" y="44"/>
                  </a:lnTo>
                  <a:lnTo>
                    <a:pt x="1113" y="47"/>
                  </a:lnTo>
                  <a:lnTo>
                    <a:pt x="1108" y="51"/>
                  </a:lnTo>
                  <a:lnTo>
                    <a:pt x="1102" y="53"/>
                  </a:lnTo>
                  <a:lnTo>
                    <a:pt x="1095" y="54"/>
                  </a:lnTo>
                  <a:lnTo>
                    <a:pt x="1091" y="54"/>
                  </a:lnTo>
                  <a:lnTo>
                    <a:pt x="1085" y="52"/>
                  </a:lnTo>
                  <a:lnTo>
                    <a:pt x="1080" y="48"/>
                  </a:lnTo>
                  <a:lnTo>
                    <a:pt x="1077" y="44"/>
                  </a:lnTo>
                  <a:close/>
                  <a:moveTo>
                    <a:pt x="749" y="40"/>
                  </a:moveTo>
                  <a:lnTo>
                    <a:pt x="748" y="36"/>
                  </a:lnTo>
                  <a:lnTo>
                    <a:pt x="749" y="31"/>
                  </a:lnTo>
                  <a:lnTo>
                    <a:pt x="749" y="28"/>
                  </a:lnTo>
                  <a:lnTo>
                    <a:pt x="752" y="23"/>
                  </a:lnTo>
                  <a:lnTo>
                    <a:pt x="754" y="20"/>
                  </a:lnTo>
                  <a:lnTo>
                    <a:pt x="758" y="17"/>
                  </a:lnTo>
                  <a:lnTo>
                    <a:pt x="761" y="15"/>
                  </a:lnTo>
                  <a:lnTo>
                    <a:pt x="766" y="13"/>
                  </a:lnTo>
                  <a:lnTo>
                    <a:pt x="770" y="13"/>
                  </a:lnTo>
                  <a:lnTo>
                    <a:pt x="775" y="13"/>
                  </a:lnTo>
                  <a:lnTo>
                    <a:pt x="780" y="14"/>
                  </a:lnTo>
                  <a:lnTo>
                    <a:pt x="783" y="15"/>
                  </a:lnTo>
                  <a:lnTo>
                    <a:pt x="787" y="18"/>
                  </a:lnTo>
                  <a:lnTo>
                    <a:pt x="790" y="21"/>
                  </a:lnTo>
                  <a:lnTo>
                    <a:pt x="792" y="25"/>
                  </a:lnTo>
                  <a:lnTo>
                    <a:pt x="793" y="30"/>
                  </a:lnTo>
                  <a:lnTo>
                    <a:pt x="795" y="34"/>
                  </a:lnTo>
                  <a:lnTo>
                    <a:pt x="795" y="38"/>
                  </a:lnTo>
                  <a:lnTo>
                    <a:pt x="793" y="43"/>
                  </a:lnTo>
                  <a:lnTo>
                    <a:pt x="791" y="47"/>
                  </a:lnTo>
                  <a:lnTo>
                    <a:pt x="789" y="51"/>
                  </a:lnTo>
                  <a:lnTo>
                    <a:pt x="785" y="53"/>
                  </a:lnTo>
                  <a:lnTo>
                    <a:pt x="782" y="55"/>
                  </a:lnTo>
                  <a:lnTo>
                    <a:pt x="777" y="57"/>
                  </a:lnTo>
                  <a:lnTo>
                    <a:pt x="775" y="57"/>
                  </a:lnTo>
                  <a:lnTo>
                    <a:pt x="771" y="57"/>
                  </a:lnTo>
                  <a:lnTo>
                    <a:pt x="768" y="57"/>
                  </a:lnTo>
                  <a:lnTo>
                    <a:pt x="765" y="56"/>
                  </a:lnTo>
                  <a:lnTo>
                    <a:pt x="761" y="55"/>
                  </a:lnTo>
                  <a:lnTo>
                    <a:pt x="758" y="53"/>
                  </a:lnTo>
                  <a:lnTo>
                    <a:pt x="755" y="51"/>
                  </a:lnTo>
                  <a:lnTo>
                    <a:pt x="753" y="47"/>
                  </a:lnTo>
                  <a:lnTo>
                    <a:pt x="751" y="45"/>
                  </a:lnTo>
                  <a:lnTo>
                    <a:pt x="749" y="40"/>
                  </a:lnTo>
                  <a:close/>
                  <a:moveTo>
                    <a:pt x="844" y="56"/>
                  </a:moveTo>
                  <a:lnTo>
                    <a:pt x="842" y="53"/>
                  </a:lnTo>
                  <a:lnTo>
                    <a:pt x="841" y="48"/>
                  </a:lnTo>
                  <a:lnTo>
                    <a:pt x="840" y="44"/>
                  </a:lnTo>
                  <a:lnTo>
                    <a:pt x="840" y="39"/>
                  </a:lnTo>
                  <a:lnTo>
                    <a:pt x="841" y="36"/>
                  </a:lnTo>
                  <a:lnTo>
                    <a:pt x="842" y="31"/>
                  </a:lnTo>
                  <a:lnTo>
                    <a:pt x="844" y="28"/>
                  </a:lnTo>
                  <a:lnTo>
                    <a:pt x="848" y="24"/>
                  </a:lnTo>
                  <a:lnTo>
                    <a:pt x="852" y="22"/>
                  </a:lnTo>
                  <a:lnTo>
                    <a:pt x="856" y="20"/>
                  </a:lnTo>
                  <a:lnTo>
                    <a:pt x="861" y="20"/>
                  </a:lnTo>
                  <a:lnTo>
                    <a:pt x="865" y="20"/>
                  </a:lnTo>
                  <a:lnTo>
                    <a:pt x="870" y="20"/>
                  </a:lnTo>
                  <a:lnTo>
                    <a:pt x="873" y="22"/>
                  </a:lnTo>
                  <a:lnTo>
                    <a:pt x="877" y="24"/>
                  </a:lnTo>
                  <a:lnTo>
                    <a:pt x="880" y="28"/>
                  </a:lnTo>
                  <a:lnTo>
                    <a:pt x="883" y="31"/>
                  </a:lnTo>
                  <a:lnTo>
                    <a:pt x="885" y="36"/>
                  </a:lnTo>
                  <a:lnTo>
                    <a:pt x="885" y="40"/>
                  </a:lnTo>
                  <a:lnTo>
                    <a:pt x="885" y="44"/>
                  </a:lnTo>
                  <a:lnTo>
                    <a:pt x="885" y="48"/>
                  </a:lnTo>
                  <a:lnTo>
                    <a:pt x="883" y="53"/>
                  </a:lnTo>
                  <a:lnTo>
                    <a:pt x="880" y="56"/>
                  </a:lnTo>
                  <a:lnTo>
                    <a:pt x="877" y="60"/>
                  </a:lnTo>
                  <a:lnTo>
                    <a:pt x="873" y="62"/>
                  </a:lnTo>
                  <a:lnTo>
                    <a:pt x="870" y="63"/>
                  </a:lnTo>
                  <a:lnTo>
                    <a:pt x="866" y="64"/>
                  </a:lnTo>
                  <a:lnTo>
                    <a:pt x="863" y="64"/>
                  </a:lnTo>
                  <a:lnTo>
                    <a:pt x="857" y="64"/>
                  </a:lnTo>
                  <a:lnTo>
                    <a:pt x="852" y="62"/>
                  </a:lnTo>
                  <a:lnTo>
                    <a:pt x="849" y="60"/>
                  </a:lnTo>
                  <a:lnTo>
                    <a:pt x="844" y="56"/>
                  </a:lnTo>
                  <a:close/>
                  <a:moveTo>
                    <a:pt x="913" y="91"/>
                  </a:moveTo>
                  <a:lnTo>
                    <a:pt x="911" y="86"/>
                  </a:lnTo>
                  <a:lnTo>
                    <a:pt x="910" y="82"/>
                  </a:lnTo>
                  <a:lnTo>
                    <a:pt x="910" y="77"/>
                  </a:lnTo>
                  <a:lnTo>
                    <a:pt x="911" y="74"/>
                  </a:lnTo>
                  <a:lnTo>
                    <a:pt x="914" y="69"/>
                  </a:lnTo>
                  <a:lnTo>
                    <a:pt x="916" y="66"/>
                  </a:lnTo>
                  <a:lnTo>
                    <a:pt x="920" y="63"/>
                  </a:lnTo>
                  <a:lnTo>
                    <a:pt x="924" y="60"/>
                  </a:lnTo>
                  <a:lnTo>
                    <a:pt x="928" y="59"/>
                  </a:lnTo>
                  <a:lnTo>
                    <a:pt x="932" y="59"/>
                  </a:lnTo>
                  <a:lnTo>
                    <a:pt x="937" y="59"/>
                  </a:lnTo>
                  <a:lnTo>
                    <a:pt x="942" y="60"/>
                  </a:lnTo>
                  <a:lnTo>
                    <a:pt x="945" y="61"/>
                  </a:lnTo>
                  <a:lnTo>
                    <a:pt x="949" y="64"/>
                  </a:lnTo>
                  <a:lnTo>
                    <a:pt x="952" y="67"/>
                  </a:lnTo>
                  <a:lnTo>
                    <a:pt x="954" y="71"/>
                  </a:lnTo>
                  <a:lnTo>
                    <a:pt x="955" y="76"/>
                  </a:lnTo>
                  <a:lnTo>
                    <a:pt x="957" y="79"/>
                  </a:lnTo>
                  <a:lnTo>
                    <a:pt x="957" y="84"/>
                  </a:lnTo>
                  <a:lnTo>
                    <a:pt x="955" y="89"/>
                  </a:lnTo>
                  <a:lnTo>
                    <a:pt x="953" y="92"/>
                  </a:lnTo>
                  <a:lnTo>
                    <a:pt x="951" y="97"/>
                  </a:lnTo>
                  <a:lnTo>
                    <a:pt x="947" y="99"/>
                  </a:lnTo>
                  <a:lnTo>
                    <a:pt x="944" y="101"/>
                  </a:lnTo>
                  <a:lnTo>
                    <a:pt x="938" y="104"/>
                  </a:lnTo>
                  <a:lnTo>
                    <a:pt x="933" y="104"/>
                  </a:lnTo>
                  <a:lnTo>
                    <a:pt x="928" y="102"/>
                  </a:lnTo>
                  <a:lnTo>
                    <a:pt x="922" y="100"/>
                  </a:lnTo>
                  <a:lnTo>
                    <a:pt x="916" y="97"/>
                  </a:lnTo>
                  <a:lnTo>
                    <a:pt x="913" y="91"/>
                  </a:lnTo>
                  <a:close/>
                  <a:moveTo>
                    <a:pt x="684" y="94"/>
                  </a:moveTo>
                  <a:lnTo>
                    <a:pt x="684" y="90"/>
                  </a:lnTo>
                  <a:lnTo>
                    <a:pt x="685" y="86"/>
                  </a:lnTo>
                  <a:lnTo>
                    <a:pt x="686" y="82"/>
                  </a:lnTo>
                  <a:lnTo>
                    <a:pt x="688" y="78"/>
                  </a:lnTo>
                  <a:lnTo>
                    <a:pt x="690" y="75"/>
                  </a:lnTo>
                  <a:lnTo>
                    <a:pt x="694" y="71"/>
                  </a:lnTo>
                  <a:lnTo>
                    <a:pt x="699" y="70"/>
                  </a:lnTo>
                  <a:lnTo>
                    <a:pt x="703" y="69"/>
                  </a:lnTo>
                  <a:lnTo>
                    <a:pt x="708" y="68"/>
                  </a:lnTo>
                  <a:lnTo>
                    <a:pt x="712" y="69"/>
                  </a:lnTo>
                  <a:lnTo>
                    <a:pt x="716" y="70"/>
                  </a:lnTo>
                  <a:lnTo>
                    <a:pt x="719" y="72"/>
                  </a:lnTo>
                  <a:lnTo>
                    <a:pt x="723" y="75"/>
                  </a:lnTo>
                  <a:lnTo>
                    <a:pt x="726" y="79"/>
                  </a:lnTo>
                  <a:lnTo>
                    <a:pt x="727" y="83"/>
                  </a:lnTo>
                  <a:lnTo>
                    <a:pt x="730" y="87"/>
                  </a:lnTo>
                  <a:lnTo>
                    <a:pt x="730" y="92"/>
                  </a:lnTo>
                  <a:lnTo>
                    <a:pt x="729" y="97"/>
                  </a:lnTo>
                  <a:lnTo>
                    <a:pt x="727" y="100"/>
                  </a:lnTo>
                  <a:lnTo>
                    <a:pt x="725" y="105"/>
                  </a:lnTo>
                  <a:lnTo>
                    <a:pt x="723" y="108"/>
                  </a:lnTo>
                  <a:lnTo>
                    <a:pt x="719" y="110"/>
                  </a:lnTo>
                  <a:lnTo>
                    <a:pt x="715" y="113"/>
                  </a:lnTo>
                  <a:lnTo>
                    <a:pt x="710" y="114"/>
                  </a:lnTo>
                  <a:lnTo>
                    <a:pt x="709" y="114"/>
                  </a:lnTo>
                  <a:lnTo>
                    <a:pt x="707" y="114"/>
                  </a:lnTo>
                  <a:lnTo>
                    <a:pt x="702" y="114"/>
                  </a:lnTo>
                  <a:lnTo>
                    <a:pt x="699" y="113"/>
                  </a:lnTo>
                  <a:lnTo>
                    <a:pt x="695" y="110"/>
                  </a:lnTo>
                  <a:lnTo>
                    <a:pt x="692" y="108"/>
                  </a:lnTo>
                  <a:lnTo>
                    <a:pt x="689" y="106"/>
                  </a:lnTo>
                  <a:lnTo>
                    <a:pt x="687" y="102"/>
                  </a:lnTo>
                  <a:lnTo>
                    <a:pt x="685" y="99"/>
                  </a:lnTo>
                  <a:lnTo>
                    <a:pt x="684" y="94"/>
                  </a:lnTo>
                  <a:close/>
                  <a:moveTo>
                    <a:pt x="1227" y="155"/>
                  </a:moveTo>
                  <a:lnTo>
                    <a:pt x="1224" y="153"/>
                  </a:lnTo>
                  <a:lnTo>
                    <a:pt x="1220" y="150"/>
                  </a:lnTo>
                  <a:lnTo>
                    <a:pt x="1218" y="146"/>
                  </a:lnTo>
                  <a:lnTo>
                    <a:pt x="1216" y="143"/>
                  </a:lnTo>
                  <a:lnTo>
                    <a:pt x="1215" y="138"/>
                  </a:lnTo>
                  <a:lnTo>
                    <a:pt x="1215" y="133"/>
                  </a:lnTo>
                  <a:lnTo>
                    <a:pt x="1215" y="129"/>
                  </a:lnTo>
                  <a:lnTo>
                    <a:pt x="1217" y="125"/>
                  </a:lnTo>
                  <a:lnTo>
                    <a:pt x="1219" y="121"/>
                  </a:lnTo>
                  <a:lnTo>
                    <a:pt x="1222" y="117"/>
                  </a:lnTo>
                  <a:lnTo>
                    <a:pt x="1225" y="115"/>
                  </a:lnTo>
                  <a:lnTo>
                    <a:pt x="1230" y="113"/>
                  </a:lnTo>
                  <a:lnTo>
                    <a:pt x="1234" y="112"/>
                  </a:lnTo>
                  <a:lnTo>
                    <a:pt x="1238" y="112"/>
                  </a:lnTo>
                  <a:lnTo>
                    <a:pt x="1242" y="113"/>
                  </a:lnTo>
                  <a:lnTo>
                    <a:pt x="1247" y="114"/>
                  </a:lnTo>
                  <a:lnTo>
                    <a:pt x="1252" y="116"/>
                  </a:lnTo>
                  <a:lnTo>
                    <a:pt x="1254" y="120"/>
                  </a:lnTo>
                  <a:lnTo>
                    <a:pt x="1257" y="123"/>
                  </a:lnTo>
                  <a:lnTo>
                    <a:pt x="1259" y="127"/>
                  </a:lnTo>
                  <a:lnTo>
                    <a:pt x="1260" y="131"/>
                  </a:lnTo>
                  <a:lnTo>
                    <a:pt x="1260" y="136"/>
                  </a:lnTo>
                  <a:lnTo>
                    <a:pt x="1260" y="140"/>
                  </a:lnTo>
                  <a:lnTo>
                    <a:pt x="1259" y="145"/>
                  </a:lnTo>
                  <a:lnTo>
                    <a:pt x="1254" y="150"/>
                  </a:lnTo>
                  <a:lnTo>
                    <a:pt x="1249" y="154"/>
                  </a:lnTo>
                  <a:lnTo>
                    <a:pt x="1244" y="156"/>
                  </a:lnTo>
                  <a:lnTo>
                    <a:pt x="1238" y="158"/>
                  </a:lnTo>
                  <a:lnTo>
                    <a:pt x="1232" y="156"/>
                  </a:lnTo>
                  <a:lnTo>
                    <a:pt x="1227" y="155"/>
                  </a:lnTo>
                  <a:close/>
                  <a:moveTo>
                    <a:pt x="613" y="154"/>
                  </a:moveTo>
                  <a:lnTo>
                    <a:pt x="609" y="151"/>
                  </a:lnTo>
                  <a:lnTo>
                    <a:pt x="608" y="147"/>
                  </a:lnTo>
                  <a:lnTo>
                    <a:pt x="607" y="143"/>
                  </a:lnTo>
                  <a:lnTo>
                    <a:pt x="606" y="138"/>
                  </a:lnTo>
                  <a:lnTo>
                    <a:pt x="607" y="133"/>
                  </a:lnTo>
                  <a:lnTo>
                    <a:pt x="608" y="130"/>
                  </a:lnTo>
                  <a:lnTo>
                    <a:pt x="611" y="125"/>
                  </a:lnTo>
                  <a:lnTo>
                    <a:pt x="614" y="122"/>
                  </a:lnTo>
                  <a:lnTo>
                    <a:pt x="618" y="120"/>
                  </a:lnTo>
                  <a:lnTo>
                    <a:pt x="621" y="117"/>
                  </a:lnTo>
                  <a:lnTo>
                    <a:pt x="626" y="116"/>
                  </a:lnTo>
                  <a:lnTo>
                    <a:pt x="630" y="116"/>
                  </a:lnTo>
                  <a:lnTo>
                    <a:pt x="634" y="116"/>
                  </a:lnTo>
                  <a:lnTo>
                    <a:pt x="638" y="117"/>
                  </a:lnTo>
                  <a:lnTo>
                    <a:pt x="643" y="120"/>
                  </a:lnTo>
                  <a:lnTo>
                    <a:pt x="646" y="123"/>
                  </a:lnTo>
                  <a:lnTo>
                    <a:pt x="649" y="127"/>
                  </a:lnTo>
                  <a:lnTo>
                    <a:pt x="651" y="131"/>
                  </a:lnTo>
                  <a:lnTo>
                    <a:pt x="652" y="135"/>
                  </a:lnTo>
                  <a:lnTo>
                    <a:pt x="652" y="139"/>
                  </a:lnTo>
                  <a:lnTo>
                    <a:pt x="652" y="144"/>
                  </a:lnTo>
                  <a:lnTo>
                    <a:pt x="650" y="148"/>
                  </a:lnTo>
                  <a:lnTo>
                    <a:pt x="648" y="152"/>
                  </a:lnTo>
                  <a:lnTo>
                    <a:pt x="645" y="155"/>
                  </a:lnTo>
                  <a:lnTo>
                    <a:pt x="642" y="158"/>
                  </a:lnTo>
                  <a:lnTo>
                    <a:pt x="637" y="160"/>
                  </a:lnTo>
                  <a:lnTo>
                    <a:pt x="634" y="161"/>
                  </a:lnTo>
                  <a:lnTo>
                    <a:pt x="629" y="161"/>
                  </a:lnTo>
                  <a:lnTo>
                    <a:pt x="625" y="161"/>
                  </a:lnTo>
                  <a:lnTo>
                    <a:pt x="621" y="160"/>
                  </a:lnTo>
                  <a:lnTo>
                    <a:pt x="616" y="158"/>
                  </a:lnTo>
                  <a:lnTo>
                    <a:pt x="613" y="154"/>
                  </a:lnTo>
                  <a:close/>
                  <a:moveTo>
                    <a:pt x="1305" y="210"/>
                  </a:moveTo>
                  <a:lnTo>
                    <a:pt x="1301" y="208"/>
                  </a:lnTo>
                  <a:lnTo>
                    <a:pt x="1299" y="204"/>
                  </a:lnTo>
                  <a:lnTo>
                    <a:pt x="1297" y="200"/>
                  </a:lnTo>
                  <a:lnTo>
                    <a:pt x="1297" y="196"/>
                  </a:lnTo>
                  <a:lnTo>
                    <a:pt x="1296" y="191"/>
                  </a:lnTo>
                  <a:lnTo>
                    <a:pt x="1297" y="187"/>
                  </a:lnTo>
                  <a:lnTo>
                    <a:pt x="1298" y="183"/>
                  </a:lnTo>
                  <a:lnTo>
                    <a:pt x="1301" y="178"/>
                  </a:lnTo>
                  <a:lnTo>
                    <a:pt x="1304" y="176"/>
                  </a:lnTo>
                  <a:lnTo>
                    <a:pt x="1308" y="173"/>
                  </a:lnTo>
                  <a:lnTo>
                    <a:pt x="1312" y="171"/>
                  </a:lnTo>
                  <a:lnTo>
                    <a:pt x="1317" y="170"/>
                  </a:lnTo>
                  <a:lnTo>
                    <a:pt x="1321" y="170"/>
                  </a:lnTo>
                  <a:lnTo>
                    <a:pt x="1325" y="171"/>
                  </a:lnTo>
                  <a:lnTo>
                    <a:pt x="1329" y="173"/>
                  </a:lnTo>
                  <a:lnTo>
                    <a:pt x="1333" y="175"/>
                  </a:lnTo>
                  <a:lnTo>
                    <a:pt x="1336" y="178"/>
                  </a:lnTo>
                  <a:lnTo>
                    <a:pt x="1340" y="182"/>
                  </a:lnTo>
                  <a:lnTo>
                    <a:pt x="1341" y="186"/>
                  </a:lnTo>
                  <a:lnTo>
                    <a:pt x="1342" y="190"/>
                  </a:lnTo>
                  <a:lnTo>
                    <a:pt x="1342" y="194"/>
                  </a:lnTo>
                  <a:lnTo>
                    <a:pt x="1341" y="199"/>
                  </a:lnTo>
                  <a:lnTo>
                    <a:pt x="1340" y="204"/>
                  </a:lnTo>
                  <a:lnTo>
                    <a:pt x="1337" y="207"/>
                  </a:lnTo>
                  <a:lnTo>
                    <a:pt x="1334" y="210"/>
                  </a:lnTo>
                  <a:lnTo>
                    <a:pt x="1329" y="214"/>
                  </a:lnTo>
                  <a:lnTo>
                    <a:pt x="1325" y="215"/>
                  </a:lnTo>
                  <a:lnTo>
                    <a:pt x="1319" y="216"/>
                  </a:lnTo>
                  <a:lnTo>
                    <a:pt x="1315" y="215"/>
                  </a:lnTo>
                  <a:lnTo>
                    <a:pt x="1312" y="215"/>
                  </a:lnTo>
                  <a:lnTo>
                    <a:pt x="1308" y="213"/>
                  </a:lnTo>
                  <a:lnTo>
                    <a:pt x="1305" y="210"/>
                  </a:lnTo>
                  <a:close/>
                  <a:moveTo>
                    <a:pt x="428" y="236"/>
                  </a:moveTo>
                  <a:lnTo>
                    <a:pt x="425" y="232"/>
                  </a:lnTo>
                  <a:lnTo>
                    <a:pt x="424" y="228"/>
                  </a:lnTo>
                  <a:lnTo>
                    <a:pt x="424" y="223"/>
                  </a:lnTo>
                  <a:lnTo>
                    <a:pt x="424" y="219"/>
                  </a:lnTo>
                  <a:lnTo>
                    <a:pt x="427" y="215"/>
                  </a:lnTo>
                  <a:lnTo>
                    <a:pt x="429" y="212"/>
                  </a:lnTo>
                  <a:lnTo>
                    <a:pt x="431" y="208"/>
                  </a:lnTo>
                  <a:lnTo>
                    <a:pt x="435" y="205"/>
                  </a:lnTo>
                  <a:lnTo>
                    <a:pt x="439" y="202"/>
                  </a:lnTo>
                  <a:lnTo>
                    <a:pt x="444" y="201"/>
                  </a:lnTo>
                  <a:lnTo>
                    <a:pt x="449" y="201"/>
                  </a:lnTo>
                  <a:lnTo>
                    <a:pt x="452" y="202"/>
                  </a:lnTo>
                  <a:lnTo>
                    <a:pt x="457" y="204"/>
                  </a:lnTo>
                  <a:lnTo>
                    <a:pt x="460" y="206"/>
                  </a:lnTo>
                  <a:lnTo>
                    <a:pt x="464" y="208"/>
                  </a:lnTo>
                  <a:lnTo>
                    <a:pt x="467" y="213"/>
                  </a:lnTo>
                  <a:lnTo>
                    <a:pt x="468" y="216"/>
                  </a:lnTo>
                  <a:lnTo>
                    <a:pt x="469" y="221"/>
                  </a:lnTo>
                  <a:lnTo>
                    <a:pt x="471" y="225"/>
                  </a:lnTo>
                  <a:lnTo>
                    <a:pt x="469" y="230"/>
                  </a:lnTo>
                  <a:lnTo>
                    <a:pt x="468" y="234"/>
                  </a:lnTo>
                  <a:lnTo>
                    <a:pt x="466" y="237"/>
                  </a:lnTo>
                  <a:lnTo>
                    <a:pt x="462" y="240"/>
                  </a:lnTo>
                  <a:lnTo>
                    <a:pt x="459" y="244"/>
                  </a:lnTo>
                  <a:lnTo>
                    <a:pt x="453" y="246"/>
                  </a:lnTo>
                  <a:lnTo>
                    <a:pt x="447" y="247"/>
                  </a:lnTo>
                  <a:lnTo>
                    <a:pt x="442" y="246"/>
                  </a:lnTo>
                  <a:lnTo>
                    <a:pt x="436" y="244"/>
                  </a:lnTo>
                  <a:lnTo>
                    <a:pt x="431" y="240"/>
                  </a:lnTo>
                  <a:lnTo>
                    <a:pt x="428" y="236"/>
                  </a:lnTo>
                  <a:close/>
                  <a:moveTo>
                    <a:pt x="1446" y="250"/>
                  </a:moveTo>
                  <a:lnTo>
                    <a:pt x="1444" y="246"/>
                  </a:lnTo>
                  <a:lnTo>
                    <a:pt x="1441" y="243"/>
                  </a:lnTo>
                  <a:lnTo>
                    <a:pt x="1440" y="238"/>
                  </a:lnTo>
                  <a:lnTo>
                    <a:pt x="1440" y="234"/>
                  </a:lnTo>
                  <a:lnTo>
                    <a:pt x="1440" y="229"/>
                  </a:lnTo>
                  <a:lnTo>
                    <a:pt x="1441" y="225"/>
                  </a:lnTo>
                  <a:lnTo>
                    <a:pt x="1444" y="221"/>
                  </a:lnTo>
                  <a:lnTo>
                    <a:pt x="1446" y="217"/>
                  </a:lnTo>
                  <a:lnTo>
                    <a:pt x="1451" y="215"/>
                  </a:lnTo>
                  <a:lnTo>
                    <a:pt x="1454" y="213"/>
                  </a:lnTo>
                  <a:lnTo>
                    <a:pt x="1459" y="212"/>
                  </a:lnTo>
                  <a:lnTo>
                    <a:pt x="1463" y="210"/>
                  </a:lnTo>
                  <a:lnTo>
                    <a:pt x="1467" y="212"/>
                  </a:lnTo>
                  <a:lnTo>
                    <a:pt x="1472" y="213"/>
                  </a:lnTo>
                  <a:lnTo>
                    <a:pt x="1475" y="215"/>
                  </a:lnTo>
                  <a:lnTo>
                    <a:pt x="1480" y="217"/>
                  </a:lnTo>
                  <a:lnTo>
                    <a:pt x="1482" y="221"/>
                  </a:lnTo>
                  <a:lnTo>
                    <a:pt x="1484" y="225"/>
                  </a:lnTo>
                  <a:lnTo>
                    <a:pt x="1485" y="229"/>
                  </a:lnTo>
                  <a:lnTo>
                    <a:pt x="1485" y="234"/>
                  </a:lnTo>
                  <a:lnTo>
                    <a:pt x="1485" y="238"/>
                  </a:lnTo>
                  <a:lnTo>
                    <a:pt x="1484" y="243"/>
                  </a:lnTo>
                  <a:lnTo>
                    <a:pt x="1482" y="246"/>
                  </a:lnTo>
                  <a:lnTo>
                    <a:pt x="1479" y="250"/>
                  </a:lnTo>
                  <a:lnTo>
                    <a:pt x="1475" y="253"/>
                  </a:lnTo>
                  <a:lnTo>
                    <a:pt x="1472" y="255"/>
                  </a:lnTo>
                  <a:lnTo>
                    <a:pt x="1467" y="257"/>
                  </a:lnTo>
                  <a:lnTo>
                    <a:pt x="1462" y="257"/>
                  </a:lnTo>
                  <a:lnTo>
                    <a:pt x="1459" y="257"/>
                  </a:lnTo>
                  <a:lnTo>
                    <a:pt x="1454" y="255"/>
                  </a:lnTo>
                  <a:lnTo>
                    <a:pt x="1451" y="253"/>
                  </a:lnTo>
                  <a:lnTo>
                    <a:pt x="1446" y="250"/>
                  </a:lnTo>
                  <a:close/>
                  <a:moveTo>
                    <a:pt x="346" y="294"/>
                  </a:moveTo>
                  <a:lnTo>
                    <a:pt x="343" y="291"/>
                  </a:lnTo>
                  <a:lnTo>
                    <a:pt x="341" y="286"/>
                  </a:lnTo>
                  <a:lnTo>
                    <a:pt x="341" y="282"/>
                  </a:lnTo>
                  <a:lnTo>
                    <a:pt x="341" y="278"/>
                  </a:lnTo>
                  <a:lnTo>
                    <a:pt x="342" y="274"/>
                  </a:lnTo>
                  <a:lnTo>
                    <a:pt x="343" y="269"/>
                  </a:lnTo>
                  <a:lnTo>
                    <a:pt x="347" y="266"/>
                  </a:lnTo>
                  <a:lnTo>
                    <a:pt x="350" y="262"/>
                  </a:lnTo>
                  <a:lnTo>
                    <a:pt x="354" y="260"/>
                  </a:lnTo>
                  <a:lnTo>
                    <a:pt x="358" y="259"/>
                  </a:lnTo>
                  <a:lnTo>
                    <a:pt x="363" y="258"/>
                  </a:lnTo>
                  <a:lnTo>
                    <a:pt x="366" y="259"/>
                  </a:lnTo>
                  <a:lnTo>
                    <a:pt x="371" y="259"/>
                  </a:lnTo>
                  <a:lnTo>
                    <a:pt x="376" y="261"/>
                  </a:lnTo>
                  <a:lnTo>
                    <a:pt x="379" y="263"/>
                  </a:lnTo>
                  <a:lnTo>
                    <a:pt x="381" y="267"/>
                  </a:lnTo>
                  <a:lnTo>
                    <a:pt x="385" y="271"/>
                  </a:lnTo>
                  <a:lnTo>
                    <a:pt x="386" y="275"/>
                  </a:lnTo>
                  <a:lnTo>
                    <a:pt x="386" y="280"/>
                  </a:lnTo>
                  <a:lnTo>
                    <a:pt x="386" y="284"/>
                  </a:lnTo>
                  <a:lnTo>
                    <a:pt x="385" y="289"/>
                  </a:lnTo>
                  <a:lnTo>
                    <a:pt x="384" y="292"/>
                  </a:lnTo>
                  <a:lnTo>
                    <a:pt x="381" y="296"/>
                  </a:lnTo>
                  <a:lnTo>
                    <a:pt x="378" y="299"/>
                  </a:lnTo>
                  <a:lnTo>
                    <a:pt x="375" y="301"/>
                  </a:lnTo>
                  <a:lnTo>
                    <a:pt x="371" y="303"/>
                  </a:lnTo>
                  <a:lnTo>
                    <a:pt x="368" y="304"/>
                  </a:lnTo>
                  <a:lnTo>
                    <a:pt x="364" y="304"/>
                  </a:lnTo>
                  <a:lnTo>
                    <a:pt x="358" y="304"/>
                  </a:lnTo>
                  <a:lnTo>
                    <a:pt x="354" y="301"/>
                  </a:lnTo>
                  <a:lnTo>
                    <a:pt x="349" y="299"/>
                  </a:lnTo>
                  <a:lnTo>
                    <a:pt x="346" y="294"/>
                  </a:lnTo>
                  <a:close/>
                  <a:moveTo>
                    <a:pt x="1698" y="304"/>
                  </a:moveTo>
                  <a:lnTo>
                    <a:pt x="1698" y="299"/>
                  </a:lnTo>
                  <a:lnTo>
                    <a:pt x="1700" y="294"/>
                  </a:lnTo>
                  <a:lnTo>
                    <a:pt x="1701" y="290"/>
                  </a:lnTo>
                  <a:lnTo>
                    <a:pt x="1703" y="286"/>
                  </a:lnTo>
                  <a:lnTo>
                    <a:pt x="1706" y="283"/>
                  </a:lnTo>
                  <a:lnTo>
                    <a:pt x="1710" y="281"/>
                  </a:lnTo>
                  <a:lnTo>
                    <a:pt x="1715" y="280"/>
                  </a:lnTo>
                  <a:lnTo>
                    <a:pt x="1719" y="278"/>
                  </a:lnTo>
                  <a:lnTo>
                    <a:pt x="1724" y="278"/>
                  </a:lnTo>
                  <a:lnTo>
                    <a:pt x="1728" y="280"/>
                  </a:lnTo>
                  <a:lnTo>
                    <a:pt x="1732" y="281"/>
                  </a:lnTo>
                  <a:lnTo>
                    <a:pt x="1735" y="283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4" y="294"/>
                  </a:lnTo>
                  <a:lnTo>
                    <a:pt x="1745" y="298"/>
                  </a:lnTo>
                  <a:lnTo>
                    <a:pt x="1745" y="303"/>
                  </a:lnTo>
                  <a:lnTo>
                    <a:pt x="1744" y="307"/>
                  </a:lnTo>
                  <a:lnTo>
                    <a:pt x="1741" y="312"/>
                  </a:lnTo>
                  <a:lnTo>
                    <a:pt x="1739" y="315"/>
                  </a:lnTo>
                  <a:lnTo>
                    <a:pt x="1737" y="319"/>
                  </a:lnTo>
                  <a:lnTo>
                    <a:pt x="1732" y="321"/>
                  </a:lnTo>
                  <a:lnTo>
                    <a:pt x="1728" y="322"/>
                  </a:lnTo>
                  <a:lnTo>
                    <a:pt x="1724" y="323"/>
                  </a:lnTo>
                  <a:lnTo>
                    <a:pt x="1723" y="323"/>
                  </a:lnTo>
                  <a:lnTo>
                    <a:pt x="1722" y="323"/>
                  </a:lnTo>
                  <a:lnTo>
                    <a:pt x="1717" y="323"/>
                  </a:lnTo>
                  <a:lnTo>
                    <a:pt x="1713" y="322"/>
                  </a:lnTo>
                  <a:lnTo>
                    <a:pt x="1709" y="320"/>
                  </a:lnTo>
                  <a:lnTo>
                    <a:pt x="1706" y="317"/>
                  </a:lnTo>
                  <a:lnTo>
                    <a:pt x="1703" y="315"/>
                  </a:lnTo>
                  <a:lnTo>
                    <a:pt x="1701" y="312"/>
                  </a:lnTo>
                  <a:lnTo>
                    <a:pt x="1700" y="307"/>
                  </a:lnTo>
                  <a:lnTo>
                    <a:pt x="1698" y="304"/>
                  </a:lnTo>
                  <a:close/>
                  <a:moveTo>
                    <a:pt x="1437" y="324"/>
                  </a:moveTo>
                  <a:lnTo>
                    <a:pt x="1437" y="324"/>
                  </a:lnTo>
                  <a:lnTo>
                    <a:pt x="1433" y="321"/>
                  </a:lnTo>
                  <a:lnTo>
                    <a:pt x="1432" y="317"/>
                  </a:lnTo>
                  <a:lnTo>
                    <a:pt x="1431" y="313"/>
                  </a:lnTo>
                  <a:lnTo>
                    <a:pt x="1430" y="308"/>
                  </a:lnTo>
                  <a:lnTo>
                    <a:pt x="1431" y="304"/>
                  </a:lnTo>
                  <a:lnTo>
                    <a:pt x="1432" y="300"/>
                  </a:lnTo>
                  <a:lnTo>
                    <a:pt x="1435" y="296"/>
                  </a:lnTo>
                  <a:lnTo>
                    <a:pt x="1437" y="292"/>
                  </a:lnTo>
                  <a:lnTo>
                    <a:pt x="1441" y="290"/>
                  </a:lnTo>
                  <a:lnTo>
                    <a:pt x="1445" y="288"/>
                  </a:lnTo>
                  <a:lnTo>
                    <a:pt x="1450" y="286"/>
                  </a:lnTo>
                  <a:lnTo>
                    <a:pt x="1454" y="286"/>
                  </a:lnTo>
                  <a:lnTo>
                    <a:pt x="1458" y="286"/>
                  </a:lnTo>
                  <a:lnTo>
                    <a:pt x="1462" y="288"/>
                  </a:lnTo>
                  <a:lnTo>
                    <a:pt x="1466" y="290"/>
                  </a:lnTo>
                  <a:lnTo>
                    <a:pt x="1469" y="293"/>
                  </a:lnTo>
                  <a:lnTo>
                    <a:pt x="1473" y="297"/>
                  </a:lnTo>
                  <a:lnTo>
                    <a:pt x="1475" y="301"/>
                  </a:lnTo>
                  <a:lnTo>
                    <a:pt x="1476" y="305"/>
                  </a:lnTo>
                  <a:lnTo>
                    <a:pt x="1476" y="309"/>
                  </a:lnTo>
                  <a:lnTo>
                    <a:pt x="1476" y="314"/>
                  </a:lnTo>
                  <a:lnTo>
                    <a:pt x="1474" y="319"/>
                  </a:lnTo>
                  <a:lnTo>
                    <a:pt x="1472" y="322"/>
                  </a:lnTo>
                  <a:lnTo>
                    <a:pt x="1469" y="326"/>
                  </a:lnTo>
                  <a:lnTo>
                    <a:pt x="1466" y="328"/>
                  </a:lnTo>
                  <a:lnTo>
                    <a:pt x="1461" y="330"/>
                  </a:lnTo>
                  <a:lnTo>
                    <a:pt x="1458" y="331"/>
                  </a:lnTo>
                  <a:lnTo>
                    <a:pt x="1453" y="332"/>
                  </a:lnTo>
                  <a:lnTo>
                    <a:pt x="1448" y="331"/>
                  </a:lnTo>
                  <a:lnTo>
                    <a:pt x="1444" y="330"/>
                  </a:lnTo>
                  <a:lnTo>
                    <a:pt x="1440" y="328"/>
                  </a:lnTo>
                  <a:lnTo>
                    <a:pt x="1437" y="324"/>
                  </a:lnTo>
                  <a:close/>
                  <a:moveTo>
                    <a:pt x="155" y="343"/>
                  </a:moveTo>
                  <a:lnTo>
                    <a:pt x="154" y="338"/>
                  </a:lnTo>
                  <a:lnTo>
                    <a:pt x="154" y="334"/>
                  </a:lnTo>
                  <a:lnTo>
                    <a:pt x="155" y="330"/>
                  </a:lnTo>
                  <a:lnTo>
                    <a:pt x="157" y="326"/>
                  </a:lnTo>
                  <a:lnTo>
                    <a:pt x="159" y="322"/>
                  </a:lnTo>
                  <a:lnTo>
                    <a:pt x="163" y="319"/>
                  </a:lnTo>
                  <a:lnTo>
                    <a:pt x="166" y="316"/>
                  </a:lnTo>
                  <a:lnTo>
                    <a:pt x="171" y="315"/>
                  </a:lnTo>
                  <a:lnTo>
                    <a:pt x="176" y="314"/>
                  </a:lnTo>
                  <a:lnTo>
                    <a:pt x="179" y="314"/>
                  </a:lnTo>
                  <a:lnTo>
                    <a:pt x="184" y="315"/>
                  </a:lnTo>
                  <a:lnTo>
                    <a:pt x="188" y="316"/>
                  </a:lnTo>
                  <a:lnTo>
                    <a:pt x="192" y="320"/>
                  </a:lnTo>
                  <a:lnTo>
                    <a:pt x="194" y="322"/>
                  </a:lnTo>
                  <a:lnTo>
                    <a:pt x="198" y="327"/>
                  </a:lnTo>
                  <a:lnTo>
                    <a:pt x="199" y="330"/>
                  </a:lnTo>
                  <a:lnTo>
                    <a:pt x="200" y="335"/>
                  </a:lnTo>
                  <a:lnTo>
                    <a:pt x="200" y="339"/>
                  </a:lnTo>
                  <a:lnTo>
                    <a:pt x="199" y="344"/>
                  </a:lnTo>
                  <a:lnTo>
                    <a:pt x="196" y="347"/>
                  </a:lnTo>
                  <a:lnTo>
                    <a:pt x="194" y="352"/>
                  </a:lnTo>
                  <a:lnTo>
                    <a:pt x="192" y="354"/>
                  </a:lnTo>
                  <a:lnTo>
                    <a:pt x="187" y="357"/>
                  </a:lnTo>
                  <a:lnTo>
                    <a:pt x="184" y="359"/>
                  </a:lnTo>
                  <a:lnTo>
                    <a:pt x="180" y="359"/>
                  </a:lnTo>
                  <a:lnTo>
                    <a:pt x="177" y="360"/>
                  </a:lnTo>
                  <a:lnTo>
                    <a:pt x="173" y="359"/>
                  </a:lnTo>
                  <a:lnTo>
                    <a:pt x="170" y="359"/>
                  </a:lnTo>
                  <a:lnTo>
                    <a:pt x="166" y="357"/>
                  </a:lnTo>
                  <a:lnTo>
                    <a:pt x="163" y="355"/>
                  </a:lnTo>
                  <a:lnTo>
                    <a:pt x="160" y="353"/>
                  </a:lnTo>
                  <a:lnTo>
                    <a:pt x="158" y="350"/>
                  </a:lnTo>
                  <a:lnTo>
                    <a:pt x="156" y="346"/>
                  </a:lnTo>
                  <a:lnTo>
                    <a:pt x="155" y="343"/>
                  </a:lnTo>
                  <a:close/>
                  <a:moveTo>
                    <a:pt x="1790" y="365"/>
                  </a:moveTo>
                  <a:lnTo>
                    <a:pt x="1790" y="365"/>
                  </a:lnTo>
                  <a:lnTo>
                    <a:pt x="1787" y="361"/>
                  </a:lnTo>
                  <a:lnTo>
                    <a:pt x="1785" y="357"/>
                  </a:lnTo>
                  <a:lnTo>
                    <a:pt x="1784" y="353"/>
                  </a:lnTo>
                  <a:lnTo>
                    <a:pt x="1784" y="349"/>
                  </a:lnTo>
                  <a:lnTo>
                    <a:pt x="1784" y="344"/>
                  </a:lnTo>
                  <a:lnTo>
                    <a:pt x="1785" y="340"/>
                  </a:lnTo>
                  <a:lnTo>
                    <a:pt x="1787" y="336"/>
                  </a:lnTo>
                  <a:lnTo>
                    <a:pt x="1791" y="332"/>
                  </a:lnTo>
                  <a:lnTo>
                    <a:pt x="1794" y="330"/>
                  </a:lnTo>
                  <a:lnTo>
                    <a:pt x="1798" y="328"/>
                  </a:lnTo>
                  <a:lnTo>
                    <a:pt x="1803" y="327"/>
                  </a:lnTo>
                  <a:lnTo>
                    <a:pt x="1807" y="327"/>
                  </a:lnTo>
                  <a:lnTo>
                    <a:pt x="1812" y="327"/>
                  </a:lnTo>
                  <a:lnTo>
                    <a:pt x="1815" y="328"/>
                  </a:lnTo>
                  <a:lnTo>
                    <a:pt x="1820" y="330"/>
                  </a:lnTo>
                  <a:lnTo>
                    <a:pt x="1823" y="334"/>
                  </a:lnTo>
                  <a:lnTo>
                    <a:pt x="1826" y="337"/>
                  </a:lnTo>
                  <a:lnTo>
                    <a:pt x="1828" y="340"/>
                  </a:lnTo>
                  <a:lnTo>
                    <a:pt x="1829" y="345"/>
                  </a:lnTo>
                  <a:lnTo>
                    <a:pt x="1829" y="350"/>
                  </a:lnTo>
                  <a:lnTo>
                    <a:pt x="1829" y="353"/>
                  </a:lnTo>
                  <a:lnTo>
                    <a:pt x="1828" y="358"/>
                  </a:lnTo>
                  <a:lnTo>
                    <a:pt x="1826" y="362"/>
                  </a:lnTo>
                  <a:lnTo>
                    <a:pt x="1822" y="366"/>
                  </a:lnTo>
                  <a:lnTo>
                    <a:pt x="1819" y="368"/>
                  </a:lnTo>
                  <a:lnTo>
                    <a:pt x="1815" y="370"/>
                  </a:lnTo>
                  <a:lnTo>
                    <a:pt x="1811" y="372"/>
                  </a:lnTo>
                  <a:lnTo>
                    <a:pt x="1807" y="372"/>
                  </a:lnTo>
                  <a:lnTo>
                    <a:pt x="1803" y="372"/>
                  </a:lnTo>
                  <a:lnTo>
                    <a:pt x="1798" y="370"/>
                  </a:lnTo>
                  <a:lnTo>
                    <a:pt x="1793" y="368"/>
                  </a:lnTo>
                  <a:lnTo>
                    <a:pt x="1790" y="365"/>
                  </a:lnTo>
                  <a:close/>
                  <a:moveTo>
                    <a:pt x="1872" y="376"/>
                  </a:moveTo>
                  <a:lnTo>
                    <a:pt x="1872" y="372"/>
                  </a:lnTo>
                  <a:lnTo>
                    <a:pt x="1872" y="367"/>
                  </a:lnTo>
                  <a:lnTo>
                    <a:pt x="1874" y="362"/>
                  </a:lnTo>
                  <a:lnTo>
                    <a:pt x="1877" y="359"/>
                  </a:lnTo>
                  <a:lnTo>
                    <a:pt x="1879" y="355"/>
                  </a:lnTo>
                  <a:lnTo>
                    <a:pt x="1882" y="353"/>
                  </a:lnTo>
                  <a:lnTo>
                    <a:pt x="1887" y="351"/>
                  </a:lnTo>
                  <a:lnTo>
                    <a:pt x="1892" y="350"/>
                  </a:lnTo>
                  <a:lnTo>
                    <a:pt x="1896" y="350"/>
                  </a:lnTo>
                  <a:lnTo>
                    <a:pt x="1900" y="351"/>
                  </a:lnTo>
                  <a:lnTo>
                    <a:pt x="1904" y="352"/>
                  </a:lnTo>
                  <a:lnTo>
                    <a:pt x="1908" y="354"/>
                  </a:lnTo>
                  <a:lnTo>
                    <a:pt x="1911" y="357"/>
                  </a:lnTo>
                  <a:lnTo>
                    <a:pt x="1914" y="361"/>
                  </a:lnTo>
                  <a:lnTo>
                    <a:pt x="1916" y="365"/>
                  </a:lnTo>
                  <a:lnTo>
                    <a:pt x="1917" y="369"/>
                  </a:lnTo>
                  <a:lnTo>
                    <a:pt x="1917" y="374"/>
                  </a:lnTo>
                  <a:lnTo>
                    <a:pt x="1917" y="378"/>
                  </a:lnTo>
                  <a:lnTo>
                    <a:pt x="1915" y="382"/>
                  </a:lnTo>
                  <a:lnTo>
                    <a:pt x="1914" y="387"/>
                  </a:lnTo>
                  <a:lnTo>
                    <a:pt x="1910" y="390"/>
                  </a:lnTo>
                  <a:lnTo>
                    <a:pt x="1907" y="392"/>
                  </a:lnTo>
                  <a:lnTo>
                    <a:pt x="1902" y="395"/>
                  </a:lnTo>
                  <a:lnTo>
                    <a:pt x="1899" y="396"/>
                  </a:lnTo>
                  <a:lnTo>
                    <a:pt x="1896" y="396"/>
                  </a:lnTo>
                  <a:lnTo>
                    <a:pt x="1895" y="396"/>
                  </a:lnTo>
                  <a:lnTo>
                    <a:pt x="1890" y="395"/>
                  </a:lnTo>
                  <a:lnTo>
                    <a:pt x="1887" y="395"/>
                  </a:lnTo>
                  <a:lnTo>
                    <a:pt x="1882" y="392"/>
                  </a:lnTo>
                  <a:lnTo>
                    <a:pt x="1880" y="390"/>
                  </a:lnTo>
                  <a:lnTo>
                    <a:pt x="1877" y="388"/>
                  </a:lnTo>
                  <a:lnTo>
                    <a:pt x="1874" y="384"/>
                  </a:lnTo>
                  <a:lnTo>
                    <a:pt x="1873" y="380"/>
                  </a:lnTo>
                  <a:lnTo>
                    <a:pt x="1872" y="376"/>
                  </a:lnTo>
                  <a:close/>
                  <a:moveTo>
                    <a:pt x="1500" y="399"/>
                  </a:moveTo>
                  <a:lnTo>
                    <a:pt x="1498" y="395"/>
                  </a:lnTo>
                  <a:lnTo>
                    <a:pt x="1497" y="391"/>
                  </a:lnTo>
                  <a:lnTo>
                    <a:pt x="1496" y="387"/>
                  </a:lnTo>
                  <a:lnTo>
                    <a:pt x="1496" y="382"/>
                  </a:lnTo>
                  <a:lnTo>
                    <a:pt x="1497" y="377"/>
                  </a:lnTo>
                  <a:lnTo>
                    <a:pt x="1499" y="374"/>
                  </a:lnTo>
                  <a:lnTo>
                    <a:pt x="1502" y="370"/>
                  </a:lnTo>
                  <a:lnTo>
                    <a:pt x="1505" y="367"/>
                  </a:lnTo>
                  <a:lnTo>
                    <a:pt x="1510" y="365"/>
                  </a:lnTo>
                  <a:lnTo>
                    <a:pt x="1513" y="363"/>
                  </a:lnTo>
                  <a:lnTo>
                    <a:pt x="1518" y="362"/>
                  </a:lnTo>
                  <a:lnTo>
                    <a:pt x="1522" y="362"/>
                  </a:lnTo>
                  <a:lnTo>
                    <a:pt x="1527" y="363"/>
                  </a:lnTo>
                  <a:lnTo>
                    <a:pt x="1531" y="366"/>
                  </a:lnTo>
                  <a:lnTo>
                    <a:pt x="1534" y="368"/>
                  </a:lnTo>
                  <a:lnTo>
                    <a:pt x="1538" y="372"/>
                  </a:lnTo>
                  <a:lnTo>
                    <a:pt x="1540" y="376"/>
                  </a:lnTo>
                  <a:lnTo>
                    <a:pt x="1541" y="380"/>
                  </a:lnTo>
                  <a:lnTo>
                    <a:pt x="1542" y="384"/>
                  </a:lnTo>
                  <a:lnTo>
                    <a:pt x="1542" y="389"/>
                  </a:lnTo>
                  <a:lnTo>
                    <a:pt x="1541" y="393"/>
                  </a:lnTo>
                  <a:lnTo>
                    <a:pt x="1539" y="397"/>
                  </a:lnTo>
                  <a:lnTo>
                    <a:pt x="1536" y="400"/>
                  </a:lnTo>
                  <a:lnTo>
                    <a:pt x="1533" y="404"/>
                  </a:lnTo>
                  <a:lnTo>
                    <a:pt x="1526" y="407"/>
                  </a:lnTo>
                  <a:lnTo>
                    <a:pt x="1519" y="408"/>
                  </a:lnTo>
                  <a:lnTo>
                    <a:pt x="1513" y="407"/>
                  </a:lnTo>
                  <a:lnTo>
                    <a:pt x="1509" y="406"/>
                  </a:lnTo>
                  <a:lnTo>
                    <a:pt x="1504" y="403"/>
                  </a:lnTo>
                  <a:lnTo>
                    <a:pt x="1500" y="399"/>
                  </a:lnTo>
                  <a:close/>
                  <a:moveTo>
                    <a:pt x="1700" y="396"/>
                  </a:moveTo>
                  <a:lnTo>
                    <a:pt x="1700" y="396"/>
                  </a:lnTo>
                  <a:lnTo>
                    <a:pt x="1700" y="391"/>
                  </a:lnTo>
                  <a:lnTo>
                    <a:pt x="1701" y="387"/>
                  </a:lnTo>
                  <a:lnTo>
                    <a:pt x="1702" y="383"/>
                  </a:lnTo>
                  <a:lnTo>
                    <a:pt x="1704" y="380"/>
                  </a:lnTo>
                  <a:lnTo>
                    <a:pt x="1708" y="376"/>
                  </a:lnTo>
                  <a:lnTo>
                    <a:pt x="1711" y="374"/>
                  </a:lnTo>
                  <a:lnTo>
                    <a:pt x="1716" y="372"/>
                  </a:lnTo>
                  <a:lnTo>
                    <a:pt x="1720" y="370"/>
                  </a:lnTo>
                  <a:lnTo>
                    <a:pt x="1725" y="370"/>
                  </a:lnTo>
                  <a:lnTo>
                    <a:pt x="1730" y="372"/>
                  </a:lnTo>
                  <a:lnTo>
                    <a:pt x="1733" y="374"/>
                  </a:lnTo>
                  <a:lnTo>
                    <a:pt x="1737" y="376"/>
                  </a:lnTo>
                  <a:lnTo>
                    <a:pt x="1740" y="378"/>
                  </a:lnTo>
                  <a:lnTo>
                    <a:pt x="1742" y="382"/>
                  </a:lnTo>
                  <a:lnTo>
                    <a:pt x="1745" y="387"/>
                  </a:lnTo>
                  <a:lnTo>
                    <a:pt x="1746" y="391"/>
                  </a:lnTo>
                  <a:lnTo>
                    <a:pt x="1746" y="396"/>
                  </a:lnTo>
                  <a:lnTo>
                    <a:pt x="1745" y="400"/>
                  </a:lnTo>
                  <a:lnTo>
                    <a:pt x="1742" y="404"/>
                  </a:lnTo>
                  <a:lnTo>
                    <a:pt x="1740" y="408"/>
                  </a:lnTo>
                  <a:lnTo>
                    <a:pt x="1738" y="411"/>
                  </a:lnTo>
                  <a:lnTo>
                    <a:pt x="1734" y="413"/>
                  </a:lnTo>
                  <a:lnTo>
                    <a:pt x="1730" y="415"/>
                  </a:lnTo>
                  <a:lnTo>
                    <a:pt x="1725" y="416"/>
                  </a:lnTo>
                  <a:lnTo>
                    <a:pt x="1724" y="416"/>
                  </a:lnTo>
                  <a:lnTo>
                    <a:pt x="1723" y="416"/>
                  </a:lnTo>
                  <a:lnTo>
                    <a:pt x="1718" y="416"/>
                  </a:lnTo>
                  <a:lnTo>
                    <a:pt x="1715" y="415"/>
                  </a:lnTo>
                  <a:lnTo>
                    <a:pt x="1711" y="413"/>
                  </a:lnTo>
                  <a:lnTo>
                    <a:pt x="1708" y="411"/>
                  </a:lnTo>
                  <a:lnTo>
                    <a:pt x="1704" y="407"/>
                  </a:lnTo>
                  <a:lnTo>
                    <a:pt x="1702" y="404"/>
                  </a:lnTo>
                  <a:lnTo>
                    <a:pt x="1701" y="400"/>
                  </a:lnTo>
                  <a:lnTo>
                    <a:pt x="1700" y="396"/>
                  </a:lnTo>
                  <a:close/>
                  <a:moveTo>
                    <a:pt x="86" y="416"/>
                  </a:moveTo>
                  <a:lnTo>
                    <a:pt x="83" y="414"/>
                  </a:lnTo>
                  <a:lnTo>
                    <a:pt x="81" y="411"/>
                  </a:lnTo>
                  <a:lnTo>
                    <a:pt x="78" y="406"/>
                  </a:lnTo>
                  <a:lnTo>
                    <a:pt x="77" y="403"/>
                  </a:lnTo>
                  <a:lnTo>
                    <a:pt x="77" y="398"/>
                  </a:lnTo>
                  <a:lnTo>
                    <a:pt x="77" y="393"/>
                  </a:lnTo>
                  <a:lnTo>
                    <a:pt x="78" y="389"/>
                  </a:lnTo>
                  <a:lnTo>
                    <a:pt x="81" y="385"/>
                  </a:lnTo>
                  <a:lnTo>
                    <a:pt x="81" y="385"/>
                  </a:lnTo>
                  <a:lnTo>
                    <a:pt x="84" y="382"/>
                  </a:lnTo>
                  <a:lnTo>
                    <a:pt x="88" y="378"/>
                  </a:lnTo>
                  <a:lnTo>
                    <a:pt x="91" y="377"/>
                  </a:lnTo>
                  <a:lnTo>
                    <a:pt x="96" y="376"/>
                  </a:lnTo>
                  <a:lnTo>
                    <a:pt x="100" y="375"/>
                  </a:lnTo>
                  <a:lnTo>
                    <a:pt x="104" y="376"/>
                  </a:lnTo>
                  <a:lnTo>
                    <a:pt x="108" y="377"/>
                  </a:lnTo>
                  <a:lnTo>
                    <a:pt x="113" y="380"/>
                  </a:lnTo>
                  <a:lnTo>
                    <a:pt x="116" y="382"/>
                  </a:lnTo>
                  <a:lnTo>
                    <a:pt x="119" y="385"/>
                  </a:lnTo>
                  <a:lnTo>
                    <a:pt x="121" y="390"/>
                  </a:lnTo>
                  <a:lnTo>
                    <a:pt x="122" y="393"/>
                  </a:lnTo>
                  <a:lnTo>
                    <a:pt x="122" y="398"/>
                  </a:lnTo>
                  <a:lnTo>
                    <a:pt x="122" y="403"/>
                  </a:lnTo>
                  <a:lnTo>
                    <a:pt x="121" y="407"/>
                  </a:lnTo>
                  <a:lnTo>
                    <a:pt x="119" y="411"/>
                  </a:lnTo>
                  <a:lnTo>
                    <a:pt x="114" y="415"/>
                  </a:lnTo>
                  <a:lnTo>
                    <a:pt x="110" y="419"/>
                  </a:lnTo>
                  <a:lnTo>
                    <a:pt x="105" y="420"/>
                  </a:lnTo>
                  <a:lnTo>
                    <a:pt x="99" y="421"/>
                  </a:lnTo>
                  <a:lnTo>
                    <a:pt x="93" y="420"/>
                  </a:lnTo>
                  <a:lnTo>
                    <a:pt x="86" y="416"/>
                  </a:lnTo>
                  <a:close/>
                  <a:moveTo>
                    <a:pt x="7" y="415"/>
                  </a:moveTo>
                  <a:lnTo>
                    <a:pt x="4" y="412"/>
                  </a:lnTo>
                  <a:lnTo>
                    <a:pt x="2" y="408"/>
                  </a:lnTo>
                  <a:lnTo>
                    <a:pt x="0" y="404"/>
                  </a:lnTo>
                  <a:lnTo>
                    <a:pt x="0" y="400"/>
                  </a:lnTo>
                  <a:lnTo>
                    <a:pt x="0" y="396"/>
                  </a:lnTo>
                  <a:lnTo>
                    <a:pt x="1" y="391"/>
                  </a:lnTo>
                  <a:lnTo>
                    <a:pt x="2" y="388"/>
                  </a:lnTo>
                  <a:lnTo>
                    <a:pt x="5" y="383"/>
                  </a:lnTo>
                  <a:lnTo>
                    <a:pt x="9" y="381"/>
                  </a:lnTo>
                  <a:lnTo>
                    <a:pt x="12" y="378"/>
                  </a:lnTo>
                  <a:lnTo>
                    <a:pt x="17" y="376"/>
                  </a:lnTo>
                  <a:lnTo>
                    <a:pt x="22" y="376"/>
                  </a:lnTo>
                  <a:lnTo>
                    <a:pt x="25" y="376"/>
                  </a:lnTo>
                  <a:lnTo>
                    <a:pt x="30" y="377"/>
                  </a:lnTo>
                  <a:lnTo>
                    <a:pt x="34" y="380"/>
                  </a:lnTo>
                  <a:lnTo>
                    <a:pt x="38" y="382"/>
                  </a:lnTo>
                  <a:lnTo>
                    <a:pt x="41" y="385"/>
                  </a:lnTo>
                  <a:lnTo>
                    <a:pt x="44" y="389"/>
                  </a:lnTo>
                  <a:lnTo>
                    <a:pt x="45" y="393"/>
                  </a:lnTo>
                  <a:lnTo>
                    <a:pt x="45" y="398"/>
                  </a:lnTo>
                  <a:lnTo>
                    <a:pt x="45" y="403"/>
                  </a:lnTo>
                  <a:lnTo>
                    <a:pt x="44" y="406"/>
                  </a:lnTo>
                  <a:lnTo>
                    <a:pt x="42" y="411"/>
                  </a:lnTo>
                  <a:lnTo>
                    <a:pt x="39" y="414"/>
                  </a:lnTo>
                  <a:lnTo>
                    <a:pt x="35" y="418"/>
                  </a:lnTo>
                  <a:lnTo>
                    <a:pt x="32" y="420"/>
                  </a:lnTo>
                  <a:lnTo>
                    <a:pt x="27" y="421"/>
                  </a:lnTo>
                  <a:lnTo>
                    <a:pt x="23" y="422"/>
                  </a:lnTo>
                  <a:lnTo>
                    <a:pt x="18" y="421"/>
                  </a:lnTo>
                  <a:lnTo>
                    <a:pt x="15" y="420"/>
                  </a:lnTo>
                  <a:lnTo>
                    <a:pt x="10" y="419"/>
                  </a:lnTo>
                  <a:lnTo>
                    <a:pt x="7" y="415"/>
                  </a:lnTo>
                  <a:close/>
                  <a:moveTo>
                    <a:pt x="1916" y="443"/>
                  </a:moveTo>
                  <a:lnTo>
                    <a:pt x="1916" y="443"/>
                  </a:lnTo>
                  <a:lnTo>
                    <a:pt x="1914" y="438"/>
                  </a:lnTo>
                  <a:lnTo>
                    <a:pt x="1912" y="435"/>
                  </a:lnTo>
                  <a:lnTo>
                    <a:pt x="1912" y="430"/>
                  </a:lnTo>
                  <a:lnTo>
                    <a:pt x="1912" y="426"/>
                  </a:lnTo>
                  <a:lnTo>
                    <a:pt x="1914" y="421"/>
                  </a:lnTo>
                  <a:lnTo>
                    <a:pt x="1916" y="418"/>
                  </a:lnTo>
                  <a:lnTo>
                    <a:pt x="1919" y="414"/>
                  </a:lnTo>
                  <a:lnTo>
                    <a:pt x="1923" y="411"/>
                  </a:lnTo>
                  <a:lnTo>
                    <a:pt x="1926" y="408"/>
                  </a:lnTo>
                  <a:lnTo>
                    <a:pt x="1931" y="407"/>
                  </a:lnTo>
                  <a:lnTo>
                    <a:pt x="1936" y="407"/>
                  </a:lnTo>
                  <a:lnTo>
                    <a:pt x="1940" y="407"/>
                  </a:lnTo>
                  <a:lnTo>
                    <a:pt x="1944" y="408"/>
                  </a:lnTo>
                  <a:lnTo>
                    <a:pt x="1948" y="411"/>
                  </a:lnTo>
                  <a:lnTo>
                    <a:pt x="1952" y="413"/>
                  </a:lnTo>
                  <a:lnTo>
                    <a:pt x="1954" y="418"/>
                  </a:lnTo>
                  <a:lnTo>
                    <a:pt x="1956" y="421"/>
                  </a:lnTo>
                  <a:lnTo>
                    <a:pt x="1958" y="426"/>
                  </a:lnTo>
                  <a:lnTo>
                    <a:pt x="1959" y="430"/>
                  </a:lnTo>
                  <a:lnTo>
                    <a:pt x="1958" y="434"/>
                  </a:lnTo>
                  <a:lnTo>
                    <a:pt x="1956" y="438"/>
                  </a:lnTo>
                  <a:lnTo>
                    <a:pt x="1954" y="443"/>
                  </a:lnTo>
                  <a:lnTo>
                    <a:pt x="1952" y="446"/>
                  </a:lnTo>
                  <a:lnTo>
                    <a:pt x="1948" y="449"/>
                  </a:lnTo>
                  <a:lnTo>
                    <a:pt x="1943" y="452"/>
                  </a:lnTo>
                  <a:lnTo>
                    <a:pt x="1936" y="453"/>
                  </a:lnTo>
                  <a:lnTo>
                    <a:pt x="1930" y="452"/>
                  </a:lnTo>
                  <a:lnTo>
                    <a:pt x="1925" y="450"/>
                  </a:lnTo>
                  <a:lnTo>
                    <a:pt x="1921" y="447"/>
                  </a:lnTo>
                  <a:lnTo>
                    <a:pt x="1916" y="443"/>
                  </a:lnTo>
                  <a:close/>
                  <a:moveTo>
                    <a:pt x="1638" y="457"/>
                  </a:moveTo>
                  <a:lnTo>
                    <a:pt x="1635" y="453"/>
                  </a:lnTo>
                  <a:lnTo>
                    <a:pt x="1632" y="450"/>
                  </a:lnTo>
                  <a:lnTo>
                    <a:pt x="1631" y="445"/>
                  </a:lnTo>
                  <a:lnTo>
                    <a:pt x="1630" y="441"/>
                  </a:lnTo>
                  <a:lnTo>
                    <a:pt x="1630" y="437"/>
                  </a:lnTo>
                  <a:lnTo>
                    <a:pt x="1631" y="433"/>
                  </a:lnTo>
                  <a:lnTo>
                    <a:pt x="1632" y="428"/>
                  </a:lnTo>
                  <a:lnTo>
                    <a:pt x="1635" y="424"/>
                  </a:lnTo>
                  <a:lnTo>
                    <a:pt x="1635" y="424"/>
                  </a:lnTo>
                  <a:lnTo>
                    <a:pt x="1638" y="421"/>
                  </a:lnTo>
                  <a:lnTo>
                    <a:pt x="1642" y="419"/>
                  </a:lnTo>
                  <a:lnTo>
                    <a:pt x="1646" y="416"/>
                  </a:lnTo>
                  <a:lnTo>
                    <a:pt x="1651" y="416"/>
                  </a:lnTo>
                  <a:lnTo>
                    <a:pt x="1656" y="416"/>
                  </a:lnTo>
                  <a:lnTo>
                    <a:pt x="1659" y="416"/>
                  </a:lnTo>
                  <a:lnTo>
                    <a:pt x="1664" y="419"/>
                  </a:lnTo>
                  <a:lnTo>
                    <a:pt x="1667" y="421"/>
                  </a:lnTo>
                  <a:lnTo>
                    <a:pt x="1671" y="424"/>
                  </a:lnTo>
                  <a:lnTo>
                    <a:pt x="1673" y="428"/>
                  </a:lnTo>
                  <a:lnTo>
                    <a:pt x="1675" y="433"/>
                  </a:lnTo>
                  <a:lnTo>
                    <a:pt x="1675" y="437"/>
                  </a:lnTo>
                  <a:lnTo>
                    <a:pt x="1675" y="441"/>
                  </a:lnTo>
                  <a:lnTo>
                    <a:pt x="1675" y="445"/>
                  </a:lnTo>
                  <a:lnTo>
                    <a:pt x="1673" y="450"/>
                  </a:lnTo>
                  <a:lnTo>
                    <a:pt x="1671" y="453"/>
                  </a:lnTo>
                  <a:lnTo>
                    <a:pt x="1667" y="457"/>
                  </a:lnTo>
                  <a:lnTo>
                    <a:pt x="1663" y="459"/>
                  </a:lnTo>
                  <a:lnTo>
                    <a:pt x="1658" y="461"/>
                  </a:lnTo>
                  <a:lnTo>
                    <a:pt x="1653" y="461"/>
                  </a:lnTo>
                  <a:lnTo>
                    <a:pt x="1649" y="461"/>
                  </a:lnTo>
                  <a:lnTo>
                    <a:pt x="1645" y="460"/>
                  </a:lnTo>
                  <a:lnTo>
                    <a:pt x="1642" y="459"/>
                  </a:lnTo>
                  <a:lnTo>
                    <a:pt x="1638" y="457"/>
                  </a:lnTo>
                  <a:close/>
                  <a:moveTo>
                    <a:pt x="1547" y="488"/>
                  </a:moveTo>
                  <a:lnTo>
                    <a:pt x="1544" y="484"/>
                  </a:lnTo>
                  <a:lnTo>
                    <a:pt x="1543" y="480"/>
                  </a:lnTo>
                  <a:lnTo>
                    <a:pt x="1542" y="475"/>
                  </a:lnTo>
                  <a:lnTo>
                    <a:pt x="1542" y="470"/>
                  </a:lnTo>
                  <a:lnTo>
                    <a:pt x="1543" y="467"/>
                  </a:lnTo>
                  <a:lnTo>
                    <a:pt x="1546" y="462"/>
                  </a:lnTo>
                  <a:lnTo>
                    <a:pt x="1548" y="459"/>
                  </a:lnTo>
                  <a:lnTo>
                    <a:pt x="1551" y="456"/>
                  </a:lnTo>
                  <a:lnTo>
                    <a:pt x="1555" y="453"/>
                  </a:lnTo>
                  <a:lnTo>
                    <a:pt x="1560" y="452"/>
                  </a:lnTo>
                  <a:lnTo>
                    <a:pt x="1564" y="451"/>
                  </a:lnTo>
                  <a:lnTo>
                    <a:pt x="1569" y="451"/>
                  </a:lnTo>
                  <a:lnTo>
                    <a:pt x="1572" y="452"/>
                  </a:lnTo>
                  <a:lnTo>
                    <a:pt x="1577" y="454"/>
                  </a:lnTo>
                  <a:lnTo>
                    <a:pt x="1580" y="457"/>
                  </a:lnTo>
                  <a:lnTo>
                    <a:pt x="1584" y="460"/>
                  </a:lnTo>
                  <a:lnTo>
                    <a:pt x="1586" y="464"/>
                  </a:lnTo>
                  <a:lnTo>
                    <a:pt x="1587" y="468"/>
                  </a:lnTo>
                  <a:lnTo>
                    <a:pt x="1588" y="473"/>
                  </a:lnTo>
                  <a:lnTo>
                    <a:pt x="1588" y="477"/>
                  </a:lnTo>
                  <a:lnTo>
                    <a:pt x="1587" y="481"/>
                  </a:lnTo>
                  <a:lnTo>
                    <a:pt x="1585" y="485"/>
                  </a:lnTo>
                  <a:lnTo>
                    <a:pt x="1583" y="489"/>
                  </a:lnTo>
                  <a:lnTo>
                    <a:pt x="1579" y="492"/>
                  </a:lnTo>
                  <a:lnTo>
                    <a:pt x="1576" y="495"/>
                  </a:lnTo>
                  <a:lnTo>
                    <a:pt x="1572" y="496"/>
                  </a:lnTo>
                  <a:lnTo>
                    <a:pt x="1569" y="497"/>
                  </a:lnTo>
                  <a:lnTo>
                    <a:pt x="1565" y="497"/>
                  </a:lnTo>
                  <a:lnTo>
                    <a:pt x="1561" y="496"/>
                  </a:lnTo>
                  <a:lnTo>
                    <a:pt x="1555" y="495"/>
                  </a:lnTo>
                  <a:lnTo>
                    <a:pt x="1551" y="491"/>
                  </a:lnTo>
                  <a:lnTo>
                    <a:pt x="1547" y="488"/>
                  </a:lnTo>
                  <a:close/>
                  <a:moveTo>
                    <a:pt x="29" y="507"/>
                  </a:moveTo>
                  <a:lnTo>
                    <a:pt x="25" y="504"/>
                  </a:lnTo>
                  <a:lnTo>
                    <a:pt x="24" y="499"/>
                  </a:lnTo>
                  <a:lnTo>
                    <a:pt x="23" y="496"/>
                  </a:lnTo>
                  <a:lnTo>
                    <a:pt x="22" y="491"/>
                  </a:lnTo>
                  <a:lnTo>
                    <a:pt x="23" y="487"/>
                  </a:lnTo>
                  <a:lnTo>
                    <a:pt x="24" y="482"/>
                  </a:lnTo>
                  <a:lnTo>
                    <a:pt x="26" y="479"/>
                  </a:lnTo>
                  <a:lnTo>
                    <a:pt x="29" y="475"/>
                  </a:lnTo>
                  <a:lnTo>
                    <a:pt x="32" y="472"/>
                  </a:lnTo>
                  <a:lnTo>
                    <a:pt x="37" y="470"/>
                  </a:lnTo>
                  <a:lnTo>
                    <a:pt x="41" y="469"/>
                  </a:lnTo>
                  <a:lnTo>
                    <a:pt x="45" y="468"/>
                  </a:lnTo>
                  <a:lnTo>
                    <a:pt x="49" y="469"/>
                  </a:lnTo>
                  <a:lnTo>
                    <a:pt x="54" y="470"/>
                  </a:lnTo>
                  <a:lnTo>
                    <a:pt x="57" y="473"/>
                  </a:lnTo>
                  <a:lnTo>
                    <a:pt x="61" y="475"/>
                  </a:lnTo>
                  <a:lnTo>
                    <a:pt x="64" y="479"/>
                  </a:lnTo>
                  <a:lnTo>
                    <a:pt x="67" y="483"/>
                  </a:lnTo>
                  <a:lnTo>
                    <a:pt x="68" y="488"/>
                  </a:lnTo>
                  <a:lnTo>
                    <a:pt x="68" y="491"/>
                  </a:lnTo>
                  <a:lnTo>
                    <a:pt x="68" y="496"/>
                  </a:lnTo>
                  <a:lnTo>
                    <a:pt x="66" y="500"/>
                  </a:lnTo>
                  <a:lnTo>
                    <a:pt x="64" y="504"/>
                  </a:lnTo>
                  <a:lnTo>
                    <a:pt x="61" y="507"/>
                  </a:lnTo>
                  <a:lnTo>
                    <a:pt x="57" y="511"/>
                  </a:lnTo>
                  <a:lnTo>
                    <a:pt x="54" y="513"/>
                  </a:lnTo>
                  <a:lnTo>
                    <a:pt x="49" y="514"/>
                  </a:lnTo>
                  <a:lnTo>
                    <a:pt x="45" y="514"/>
                  </a:lnTo>
                  <a:lnTo>
                    <a:pt x="40" y="514"/>
                  </a:lnTo>
                  <a:lnTo>
                    <a:pt x="37" y="512"/>
                  </a:lnTo>
                  <a:lnTo>
                    <a:pt x="32" y="511"/>
                  </a:lnTo>
                  <a:lnTo>
                    <a:pt x="29" y="507"/>
                  </a:lnTo>
                  <a:close/>
                  <a:moveTo>
                    <a:pt x="1982" y="523"/>
                  </a:moveTo>
                  <a:lnTo>
                    <a:pt x="1980" y="520"/>
                  </a:lnTo>
                  <a:lnTo>
                    <a:pt x="1977" y="515"/>
                  </a:lnTo>
                  <a:lnTo>
                    <a:pt x="1976" y="512"/>
                  </a:lnTo>
                  <a:lnTo>
                    <a:pt x="1976" y="507"/>
                  </a:lnTo>
                  <a:lnTo>
                    <a:pt x="1977" y="503"/>
                  </a:lnTo>
                  <a:lnTo>
                    <a:pt x="1978" y="498"/>
                  </a:lnTo>
                  <a:lnTo>
                    <a:pt x="1981" y="495"/>
                  </a:lnTo>
                  <a:lnTo>
                    <a:pt x="1984" y="491"/>
                  </a:lnTo>
                  <a:lnTo>
                    <a:pt x="1988" y="489"/>
                  </a:lnTo>
                  <a:lnTo>
                    <a:pt x="1991" y="487"/>
                  </a:lnTo>
                  <a:lnTo>
                    <a:pt x="1996" y="485"/>
                  </a:lnTo>
                  <a:lnTo>
                    <a:pt x="2000" y="485"/>
                  </a:lnTo>
                  <a:lnTo>
                    <a:pt x="2004" y="485"/>
                  </a:lnTo>
                  <a:lnTo>
                    <a:pt x="2008" y="488"/>
                  </a:lnTo>
                  <a:lnTo>
                    <a:pt x="2013" y="490"/>
                  </a:lnTo>
                  <a:lnTo>
                    <a:pt x="2017" y="492"/>
                  </a:lnTo>
                  <a:lnTo>
                    <a:pt x="2019" y="496"/>
                  </a:lnTo>
                  <a:lnTo>
                    <a:pt x="2021" y="500"/>
                  </a:lnTo>
                  <a:lnTo>
                    <a:pt x="2022" y="505"/>
                  </a:lnTo>
                  <a:lnTo>
                    <a:pt x="2022" y="508"/>
                  </a:lnTo>
                  <a:lnTo>
                    <a:pt x="2021" y="513"/>
                  </a:lnTo>
                  <a:lnTo>
                    <a:pt x="2020" y="518"/>
                  </a:lnTo>
                  <a:lnTo>
                    <a:pt x="2018" y="521"/>
                  </a:lnTo>
                  <a:lnTo>
                    <a:pt x="2014" y="525"/>
                  </a:lnTo>
                  <a:lnTo>
                    <a:pt x="2011" y="527"/>
                  </a:lnTo>
                  <a:lnTo>
                    <a:pt x="2007" y="529"/>
                  </a:lnTo>
                  <a:lnTo>
                    <a:pt x="2004" y="530"/>
                  </a:lnTo>
                  <a:lnTo>
                    <a:pt x="1999" y="530"/>
                  </a:lnTo>
                  <a:lnTo>
                    <a:pt x="1995" y="530"/>
                  </a:lnTo>
                  <a:lnTo>
                    <a:pt x="1990" y="529"/>
                  </a:lnTo>
                  <a:lnTo>
                    <a:pt x="1987" y="527"/>
                  </a:lnTo>
                  <a:lnTo>
                    <a:pt x="1982" y="523"/>
                  </a:lnTo>
                  <a:close/>
                  <a:moveTo>
                    <a:pt x="2088" y="540"/>
                  </a:moveTo>
                  <a:lnTo>
                    <a:pt x="2088" y="540"/>
                  </a:lnTo>
                  <a:lnTo>
                    <a:pt x="2084" y="540"/>
                  </a:lnTo>
                  <a:lnTo>
                    <a:pt x="2079" y="538"/>
                  </a:lnTo>
                  <a:lnTo>
                    <a:pt x="2076" y="536"/>
                  </a:lnTo>
                  <a:lnTo>
                    <a:pt x="2072" y="533"/>
                  </a:lnTo>
                  <a:lnTo>
                    <a:pt x="2070" y="529"/>
                  </a:lnTo>
                  <a:lnTo>
                    <a:pt x="2068" y="526"/>
                  </a:lnTo>
                  <a:lnTo>
                    <a:pt x="2066" y="521"/>
                  </a:lnTo>
                  <a:lnTo>
                    <a:pt x="2066" y="516"/>
                  </a:lnTo>
                  <a:lnTo>
                    <a:pt x="2066" y="512"/>
                  </a:lnTo>
                  <a:lnTo>
                    <a:pt x="2068" y="507"/>
                  </a:lnTo>
                  <a:lnTo>
                    <a:pt x="2070" y="504"/>
                  </a:lnTo>
                  <a:lnTo>
                    <a:pt x="2073" y="500"/>
                  </a:lnTo>
                  <a:lnTo>
                    <a:pt x="2077" y="498"/>
                  </a:lnTo>
                  <a:lnTo>
                    <a:pt x="2080" y="496"/>
                  </a:lnTo>
                  <a:lnTo>
                    <a:pt x="2085" y="495"/>
                  </a:lnTo>
                  <a:lnTo>
                    <a:pt x="2090" y="495"/>
                  </a:lnTo>
                  <a:lnTo>
                    <a:pt x="2090" y="495"/>
                  </a:lnTo>
                  <a:lnTo>
                    <a:pt x="2094" y="495"/>
                  </a:lnTo>
                  <a:lnTo>
                    <a:pt x="2099" y="497"/>
                  </a:lnTo>
                  <a:lnTo>
                    <a:pt x="2102" y="498"/>
                  </a:lnTo>
                  <a:lnTo>
                    <a:pt x="2106" y="502"/>
                  </a:lnTo>
                  <a:lnTo>
                    <a:pt x="2108" y="505"/>
                  </a:lnTo>
                  <a:lnTo>
                    <a:pt x="2110" y="508"/>
                  </a:lnTo>
                  <a:lnTo>
                    <a:pt x="2111" y="513"/>
                  </a:lnTo>
                  <a:lnTo>
                    <a:pt x="2111" y="518"/>
                  </a:lnTo>
                  <a:lnTo>
                    <a:pt x="2111" y="522"/>
                  </a:lnTo>
                  <a:lnTo>
                    <a:pt x="2110" y="527"/>
                  </a:lnTo>
                  <a:lnTo>
                    <a:pt x="2108" y="530"/>
                  </a:lnTo>
                  <a:lnTo>
                    <a:pt x="2105" y="534"/>
                  </a:lnTo>
                  <a:lnTo>
                    <a:pt x="2101" y="536"/>
                  </a:lnTo>
                  <a:lnTo>
                    <a:pt x="2098" y="538"/>
                  </a:lnTo>
                  <a:lnTo>
                    <a:pt x="2093" y="540"/>
                  </a:lnTo>
                  <a:lnTo>
                    <a:pt x="2088" y="540"/>
                  </a:lnTo>
                  <a:lnTo>
                    <a:pt x="2088" y="540"/>
                  </a:lnTo>
                  <a:close/>
                  <a:moveTo>
                    <a:pt x="2182" y="567"/>
                  </a:moveTo>
                  <a:lnTo>
                    <a:pt x="2177" y="566"/>
                  </a:lnTo>
                  <a:lnTo>
                    <a:pt x="2174" y="564"/>
                  </a:lnTo>
                  <a:lnTo>
                    <a:pt x="2171" y="561"/>
                  </a:lnTo>
                  <a:lnTo>
                    <a:pt x="2167" y="558"/>
                  </a:lnTo>
                  <a:lnTo>
                    <a:pt x="2165" y="554"/>
                  </a:lnTo>
                  <a:lnTo>
                    <a:pt x="2164" y="550"/>
                  </a:lnTo>
                  <a:lnTo>
                    <a:pt x="2162" y="545"/>
                  </a:lnTo>
                  <a:lnTo>
                    <a:pt x="2162" y="541"/>
                  </a:lnTo>
                  <a:lnTo>
                    <a:pt x="2164" y="537"/>
                  </a:lnTo>
                  <a:lnTo>
                    <a:pt x="2166" y="533"/>
                  </a:lnTo>
                  <a:lnTo>
                    <a:pt x="2168" y="529"/>
                  </a:lnTo>
                  <a:lnTo>
                    <a:pt x="2172" y="526"/>
                  </a:lnTo>
                  <a:lnTo>
                    <a:pt x="2175" y="523"/>
                  </a:lnTo>
                  <a:lnTo>
                    <a:pt x="2180" y="522"/>
                  </a:lnTo>
                  <a:lnTo>
                    <a:pt x="2184" y="521"/>
                  </a:lnTo>
                  <a:lnTo>
                    <a:pt x="2189" y="522"/>
                  </a:lnTo>
                  <a:lnTo>
                    <a:pt x="2194" y="523"/>
                  </a:lnTo>
                  <a:lnTo>
                    <a:pt x="2197" y="525"/>
                  </a:lnTo>
                  <a:lnTo>
                    <a:pt x="2201" y="528"/>
                  </a:lnTo>
                  <a:lnTo>
                    <a:pt x="2204" y="530"/>
                  </a:lnTo>
                  <a:lnTo>
                    <a:pt x="2206" y="535"/>
                  </a:lnTo>
                  <a:lnTo>
                    <a:pt x="2208" y="538"/>
                  </a:lnTo>
                  <a:lnTo>
                    <a:pt x="2209" y="543"/>
                  </a:lnTo>
                  <a:lnTo>
                    <a:pt x="2209" y="548"/>
                  </a:lnTo>
                  <a:lnTo>
                    <a:pt x="2208" y="552"/>
                  </a:lnTo>
                  <a:lnTo>
                    <a:pt x="2205" y="556"/>
                  </a:lnTo>
                  <a:lnTo>
                    <a:pt x="2203" y="559"/>
                  </a:lnTo>
                  <a:lnTo>
                    <a:pt x="2201" y="561"/>
                  </a:lnTo>
                  <a:lnTo>
                    <a:pt x="2197" y="564"/>
                  </a:lnTo>
                  <a:lnTo>
                    <a:pt x="2194" y="566"/>
                  </a:lnTo>
                  <a:lnTo>
                    <a:pt x="2190" y="567"/>
                  </a:lnTo>
                  <a:lnTo>
                    <a:pt x="2186" y="567"/>
                  </a:lnTo>
                  <a:lnTo>
                    <a:pt x="2184" y="567"/>
                  </a:lnTo>
                  <a:lnTo>
                    <a:pt x="2182" y="567"/>
                  </a:lnTo>
                  <a:close/>
                  <a:moveTo>
                    <a:pt x="2257" y="564"/>
                  </a:moveTo>
                  <a:lnTo>
                    <a:pt x="2255" y="559"/>
                  </a:lnTo>
                  <a:lnTo>
                    <a:pt x="2255" y="554"/>
                  </a:lnTo>
                  <a:lnTo>
                    <a:pt x="2255" y="550"/>
                  </a:lnTo>
                  <a:lnTo>
                    <a:pt x="2256" y="545"/>
                  </a:lnTo>
                  <a:lnTo>
                    <a:pt x="2258" y="542"/>
                  </a:lnTo>
                  <a:lnTo>
                    <a:pt x="2261" y="538"/>
                  </a:lnTo>
                  <a:lnTo>
                    <a:pt x="2264" y="535"/>
                  </a:lnTo>
                  <a:lnTo>
                    <a:pt x="2268" y="533"/>
                  </a:lnTo>
                  <a:lnTo>
                    <a:pt x="2272" y="531"/>
                  </a:lnTo>
                  <a:lnTo>
                    <a:pt x="2277" y="530"/>
                  </a:lnTo>
                  <a:lnTo>
                    <a:pt x="2282" y="531"/>
                  </a:lnTo>
                  <a:lnTo>
                    <a:pt x="2286" y="533"/>
                  </a:lnTo>
                  <a:lnTo>
                    <a:pt x="2290" y="534"/>
                  </a:lnTo>
                  <a:lnTo>
                    <a:pt x="2293" y="537"/>
                  </a:lnTo>
                  <a:lnTo>
                    <a:pt x="2297" y="541"/>
                  </a:lnTo>
                  <a:lnTo>
                    <a:pt x="2299" y="544"/>
                  </a:lnTo>
                  <a:lnTo>
                    <a:pt x="2300" y="549"/>
                  </a:lnTo>
                  <a:lnTo>
                    <a:pt x="2300" y="553"/>
                  </a:lnTo>
                  <a:lnTo>
                    <a:pt x="2300" y="558"/>
                  </a:lnTo>
                  <a:lnTo>
                    <a:pt x="2299" y="561"/>
                  </a:lnTo>
                  <a:lnTo>
                    <a:pt x="2298" y="566"/>
                  </a:lnTo>
                  <a:lnTo>
                    <a:pt x="2294" y="569"/>
                  </a:lnTo>
                  <a:lnTo>
                    <a:pt x="2291" y="572"/>
                  </a:lnTo>
                  <a:lnTo>
                    <a:pt x="2287" y="574"/>
                  </a:lnTo>
                  <a:lnTo>
                    <a:pt x="2283" y="576"/>
                  </a:lnTo>
                  <a:lnTo>
                    <a:pt x="2278" y="576"/>
                  </a:lnTo>
                  <a:lnTo>
                    <a:pt x="2271" y="575"/>
                  </a:lnTo>
                  <a:lnTo>
                    <a:pt x="2265" y="573"/>
                  </a:lnTo>
                  <a:lnTo>
                    <a:pt x="2261" y="568"/>
                  </a:lnTo>
                  <a:lnTo>
                    <a:pt x="2257" y="564"/>
                  </a:lnTo>
                  <a:close/>
                  <a:moveTo>
                    <a:pt x="101" y="577"/>
                  </a:moveTo>
                  <a:lnTo>
                    <a:pt x="98" y="574"/>
                  </a:lnTo>
                  <a:lnTo>
                    <a:pt x="97" y="571"/>
                  </a:lnTo>
                  <a:lnTo>
                    <a:pt x="95" y="566"/>
                  </a:lnTo>
                  <a:lnTo>
                    <a:pt x="95" y="561"/>
                  </a:lnTo>
                  <a:lnTo>
                    <a:pt x="95" y="557"/>
                  </a:lnTo>
                  <a:lnTo>
                    <a:pt x="97" y="553"/>
                  </a:lnTo>
                  <a:lnTo>
                    <a:pt x="98" y="549"/>
                  </a:lnTo>
                  <a:lnTo>
                    <a:pt x="101" y="545"/>
                  </a:lnTo>
                  <a:lnTo>
                    <a:pt x="105" y="543"/>
                  </a:lnTo>
                  <a:lnTo>
                    <a:pt x="110" y="541"/>
                  </a:lnTo>
                  <a:lnTo>
                    <a:pt x="113" y="540"/>
                  </a:lnTo>
                  <a:lnTo>
                    <a:pt x="118" y="538"/>
                  </a:lnTo>
                  <a:lnTo>
                    <a:pt x="122" y="540"/>
                  </a:lnTo>
                  <a:lnTo>
                    <a:pt x="126" y="541"/>
                  </a:lnTo>
                  <a:lnTo>
                    <a:pt x="130" y="543"/>
                  </a:lnTo>
                  <a:lnTo>
                    <a:pt x="134" y="545"/>
                  </a:lnTo>
                  <a:lnTo>
                    <a:pt x="137" y="549"/>
                  </a:lnTo>
                  <a:lnTo>
                    <a:pt x="138" y="553"/>
                  </a:lnTo>
                  <a:lnTo>
                    <a:pt x="140" y="557"/>
                  </a:lnTo>
                  <a:lnTo>
                    <a:pt x="141" y="561"/>
                  </a:lnTo>
                  <a:lnTo>
                    <a:pt x="140" y="566"/>
                  </a:lnTo>
                  <a:lnTo>
                    <a:pt x="138" y="571"/>
                  </a:lnTo>
                  <a:lnTo>
                    <a:pt x="137" y="574"/>
                  </a:lnTo>
                  <a:lnTo>
                    <a:pt x="134" y="577"/>
                  </a:lnTo>
                  <a:lnTo>
                    <a:pt x="130" y="581"/>
                  </a:lnTo>
                  <a:lnTo>
                    <a:pt x="126" y="583"/>
                  </a:lnTo>
                  <a:lnTo>
                    <a:pt x="122" y="584"/>
                  </a:lnTo>
                  <a:lnTo>
                    <a:pt x="118" y="584"/>
                  </a:lnTo>
                  <a:lnTo>
                    <a:pt x="113" y="584"/>
                  </a:lnTo>
                  <a:lnTo>
                    <a:pt x="108" y="583"/>
                  </a:lnTo>
                  <a:lnTo>
                    <a:pt x="105" y="581"/>
                  </a:lnTo>
                  <a:lnTo>
                    <a:pt x="101" y="577"/>
                  </a:lnTo>
                  <a:close/>
                  <a:moveTo>
                    <a:pt x="2315" y="653"/>
                  </a:moveTo>
                  <a:lnTo>
                    <a:pt x="2312" y="651"/>
                  </a:lnTo>
                  <a:lnTo>
                    <a:pt x="2309" y="646"/>
                  </a:lnTo>
                  <a:lnTo>
                    <a:pt x="2308" y="643"/>
                  </a:lnTo>
                  <a:lnTo>
                    <a:pt x="2307" y="638"/>
                  </a:lnTo>
                  <a:lnTo>
                    <a:pt x="2306" y="634"/>
                  </a:lnTo>
                  <a:lnTo>
                    <a:pt x="2307" y="630"/>
                  </a:lnTo>
                  <a:lnTo>
                    <a:pt x="2308" y="626"/>
                  </a:lnTo>
                  <a:lnTo>
                    <a:pt x="2311" y="622"/>
                  </a:lnTo>
                  <a:lnTo>
                    <a:pt x="2314" y="619"/>
                  </a:lnTo>
                  <a:lnTo>
                    <a:pt x="2317" y="615"/>
                  </a:lnTo>
                  <a:lnTo>
                    <a:pt x="2322" y="614"/>
                  </a:lnTo>
                  <a:lnTo>
                    <a:pt x="2327" y="613"/>
                  </a:lnTo>
                  <a:lnTo>
                    <a:pt x="2330" y="613"/>
                  </a:lnTo>
                  <a:lnTo>
                    <a:pt x="2335" y="613"/>
                  </a:lnTo>
                  <a:lnTo>
                    <a:pt x="2339" y="614"/>
                  </a:lnTo>
                  <a:lnTo>
                    <a:pt x="2343" y="618"/>
                  </a:lnTo>
                  <a:lnTo>
                    <a:pt x="2343" y="618"/>
                  </a:lnTo>
                  <a:lnTo>
                    <a:pt x="2346" y="620"/>
                  </a:lnTo>
                  <a:lnTo>
                    <a:pt x="2349" y="623"/>
                  </a:lnTo>
                  <a:lnTo>
                    <a:pt x="2351" y="628"/>
                  </a:lnTo>
                  <a:lnTo>
                    <a:pt x="2352" y="633"/>
                  </a:lnTo>
                  <a:lnTo>
                    <a:pt x="2352" y="636"/>
                  </a:lnTo>
                  <a:lnTo>
                    <a:pt x="2352" y="641"/>
                  </a:lnTo>
                  <a:lnTo>
                    <a:pt x="2350" y="645"/>
                  </a:lnTo>
                  <a:lnTo>
                    <a:pt x="2348" y="649"/>
                  </a:lnTo>
                  <a:lnTo>
                    <a:pt x="2344" y="653"/>
                  </a:lnTo>
                  <a:lnTo>
                    <a:pt x="2339" y="656"/>
                  </a:lnTo>
                  <a:lnTo>
                    <a:pt x="2335" y="658"/>
                  </a:lnTo>
                  <a:lnTo>
                    <a:pt x="2329" y="658"/>
                  </a:lnTo>
                  <a:lnTo>
                    <a:pt x="2326" y="658"/>
                  </a:lnTo>
                  <a:lnTo>
                    <a:pt x="2322" y="657"/>
                  </a:lnTo>
                  <a:lnTo>
                    <a:pt x="2319" y="656"/>
                  </a:lnTo>
                  <a:lnTo>
                    <a:pt x="2315" y="653"/>
                  </a:lnTo>
                  <a:close/>
                  <a:moveTo>
                    <a:pt x="122" y="667"/>
                  </a:moveTo>
                  <a:lnTo>
                    <a:pt x="119" y="665"/>
                  </a:lnTo>
                  <a:lnTo>
                    <a:pt x="115" y="661"/>
                  </a:lnTo>
                  <a:lnTo>
                    <a:pt x="113" y="658"/>
                  </a:lnTo>
                  <a:lnTo>
                    <a:pt x="111" y="653"/>
                  </a:lnTo>
                  <a:lnTo>
                    <a:pt x="110" y="650"/>
                  </a:lnTo>
                  <a:lnTo>
                    <a:pt x="110" y="645"/>
                  </a:lnTo>
                  <a:lnTo>
                    <a:pt x="111" y="641"/>
                  </a:lnTo>
                  <a:lnTo>
                    <a:pt x="112" y="636"/>
                  </a:lnTo>
                  <a:lnTo>
                    <a:pt x="114" y="633"/>
                  </a:lnTo>
                  <a:lnTo>
                    <a:pt x="118" y="629"/>
                  </a:lnTo>
                  <a:lnTo>
                    <a:pt x="121" y="627"/>
                  </a:lnTo>
                  <a:lnTo>
                    <a:pt x="126" y="625"/>
                  </a:lnTo>
                  <a:lnTo>
                    <a:pt x="129" y="623"/>
                  </a:lnTo>
                  <a:lnTo>
                    <a:pt x="134" y="623"/>
                  </a:lnTo>
                  <a:lnTo>
                    <a:pt x="138" y="625"/>
                  </a:lnTo>
                  <a:lnTo>
                    <a:pt x="143" y="626"/>
                  </a:lnTo>
                  <a:lnTo>
                    <a:pt x="147" y="628"/>
                  </a:lnTo>
                  <a:lnTo>
                    <a:pt x="150" y="632"/>
                  </a:lnTo>
                  <a:lnTo>
                    <a:pt x="152" y="635"/>
                  </a:lnTo>
                  <a:lnTo>
                    <a:pt x="155" y="640"/>
                  </a:lnTo>
                  <a:lnTo>
                    <a:pt x="156" y="643"/>
                  </a:lnTo>
                  <a:lnTo>
                    <a:pt x="156" y="648"/>
                  </a:lnTo>
                  <a:lnTo>
                    <a:pt x="155" y="652"/>
                  </a:lnTo>
                  <a:lnTo>
                    <a:pt x="154" y="657"/>
                  </a:lnTo>
                  <a:lnTo>
                    <a:pt x="150" y="663"/>
                  </a:lnTo>
                  <a:lnTo>
                    <a:pt x="144" y="666"/>
                  </a:lnTo>
                  <a:lnTo>
                    <a:pt x="138" y="668"/>
                  </a:lnTo>
                  <a:lnTo>
                    <a:pt x="133" y="669"/>
                  </a:lnTo>
                  <a:lnTo>
                    <a:pt x="128" y="668"/>
                  </a:lnTo>
                  <a:lnTo>
                    <a:pt x="122" y="667"/>
                  </a:lnTo>
                  <a:close/>
                  <a:moveTo>
                    <a:pt x="100" y="749"/>
                  </a:moveTo>
                  <a:lnTo>
                    <a:pt x="100" y="749"/>
                  </a:lnTo>
                  <a:lnTo>
                    <a:pt x="99" y="745"/>
                  </a:lnTo>
                  <a:lnTo>
                    <a:pt x="98" y="741"/>
                  </a:lnTo>
                  <a:lnTo>
                    <a:pt x="98" y="736"/>
                  </a:lnTo>
                  <a:lnTo>
                    <a:pt x="98" y="732"/>
                  </a:lnTo>
                  <a:lnTo>
                    <a:pt x="100" y="728"/>
                  </a:lnTo>
                  <a:lnTo>
                    <a:pt x="103" y="724"/>
                  </a:lnTo>
                  <a:lnTo>
                    <a:pt x="105" y="720"/>
                  </a:lnTo>
                  <a:lnTo>
                    <a:pt x="110" y="718"/>
                  </a:lnTo>
                  <a:lnTo>
                    <a:pt x="113" y="716"/>
                  </a:lnTo>
                  <a:lnTo>
                    <a:pt x="118" y="716"/>
                  </a:lnTo>
                  <a:lnTo>
                    <a:pt x="122" y="714"/>
                  </a:lnTo>
                  <a:lnTo>
                    <a:pt x="127" y="716"/>
                  </a:lnTo>
                  <a:lnTo>
                    <a:pt x="130" y="717"/>
                  </a:lnTo>
                  <a:lnTo>
                    <a:pt x="135" y="719"/>
                  </a:lnTo>
                  <a:lnTo>
                    <a:pt x="137" y="722"/>
                  </a:lnTo>
                  <a:lnTo>
                    <a:pt x="141" y="726"/>
                  </a:lnTo>
                  <a:lnTo>
                    <a:pt x="142" y="730"/>
                  </a:lnTo>
                  <a:lnTo>
                    <a:pt x="143" y="735"/>
                  </a:lnTo>
                  <a:lnTo>
                    <a:pt x="143" y="740"/>
                  </a:lnTo>
                  <a:lnTo>
                    <a:pt x="143" y="743"/>
                  </a:lnTo>
                  <a:lnTo>
                    <a:pt x="142" y="748"/>
                  </a:lnTo>
                  <a:lnTo>
                    <a:pt x="140" y="751"/>
                  </a:lnTo>
                  <a:lnTo>
                    <a:pt x="136" y="755"/>
                  </a:lnTo>
                  <a:lnTo>
                    <a:pt x="133" y="757"/>
                  </a:lnTo>
                  <a:lnTo>
                    <a:pt x="127" y="759"/>
                  </a:lnTo>
                  <a:lnTo>
                    <a:pt x="121" y="760"/>
                  </a:lnTo>
                  <a:lnTo>
                    <a:pt x="115" y="759"/>
                  </a:lnTo>
                  <a:lnTo>
                    <a:pt x="110" y="758"/>
                  </a:lnTo>
                  <a:lnTo>
                    <a:pt x="105" y="753"/>
                  </a:lnTo>
                  <a:lnTo>
                    <a:pt x="100" y="749"/>
                  </a:lnTo>
                  <a:close/>
                  <a:moveTo>
                    <a:pt x="2387" y="706"/>
                  </a:moveTo>
                  <a:lnTo>
                    <a:pt x="2383" y="704"/>
                  </a:lnTo>
                  <a:lnTo>
                    <a:pt x="2380" y="701"/>
                  </a:lnTo>
                  <a:lnTo>
                    <a:pt x="2378" y="697"/>
                  </a:lnTo>
                  <a:lnTo>
                    <a:pt x="2375" y="693"/>
                  </a:lnTo>
                  <a:lnTo>
                    <a:pt x="2375" y="689"/>
                  </a:lnTo>
                  <a:lnTo>
                    <a:pt x="2375" y="684"/>
                  </a:lnTo>
                  <a:lnTo>
                    <a:pt x="2376" y="680"/>
                  </a:lnTo>
                  <a:lnTo>
                    <a:pt x="2378" y="675"/>
                  </a:lnTo>
                  <a:lnTo>
                    <a:pt x="2381" y="672"/>
                  </a:lnTo>
                  <a:lnTo>
                    <a:pt x="2383" y="668"/>
                  </a:lnTo>
                  <a:lnTo>
                    <a:pt x="2388" y="666"/>
                  </a:lnTo>
                  <a:lnTo>
                    <a:pt x="2392" y="665"/>
                  </a:lnTo>
                  <a:lnTo>
                    <a:pt x="2396" y="664"/>
                  </a:lnTo>
                  <a:lnTo>
                    <a:pt x="2401" y="664"/>
                  </a:lnTo>
                  <a:lnTo>
                    <a:pt x="2405" y="665"/>
                  </a:lnTo>
                  <a:lnTo>
                    <a:pt x="2409" y="667"/>
                  </a:lnTo>
                  <a:lnTo>
                    <a:pt x="2414" y="669"/>
                  </a:lnTo>
                  <a:lnTo>
                    <a:pt x="2416" y="673"/>
                  </a:lnTo>
                  <a:lnTo>
                    <a:pt x="2418" y="676"/>
                  </a:lnTo>
                  <a:lnTo>
                    <a:pt x="2420" y="681"/>
                  </a:lnTo>
                  <a:lnTo>
                    <a:pt x="2420" y="684"/>
                  </a:lnTo>
                  <a:lnTo>
                    <a:pt x="2420" y="689"/>
                  </a:lnTo>
                  <a:lnTo>
                    <a:pt x="2419" y="694"/>
                  </a:lnTo>
                  <a:lnTo>
                    <a:pt x="2418" y="698"/>
                  </a:lnTo>
                  <a:lnTo>
                    <a:pt x="2418" y="698"/>
                  </a:lnTo>
                  <a:lnTo>
                    <a:pt x="2415" y="703"/>
                  </a:lnTo>
                  <a:lnTo>
                    <a:pt x="2409" y="706"/>
                  </a:lnTo>
                  <a:lnTo>
                    <a:pt x="2404" y="709"/>
                  </a:lnTo>
                  <a:lnTo>
                    <a:pt x="2398" y="710"/>
                  </a:lnTo>
                  <a:lnTo>
                    <a:pt x="2393" y="709"/>
                  </a:lnTo>
                  <a:lnTo>
                    <a:pt x="2387" y="706"/>
                  </a:lnTo>
                  <a:close/>
                  <a:moveTo>
                    <a:pt x="2359" y="789"/>
                  </a:moveTo>
                  <a:lnTo>
                    <a:pt x="2356" y="786"/>
                  </a:lnTo>
                  <a:lnTo>
                    <a:pt x="2352" y="783"/>
                  </a:lnTo>
                  <a:lnTo>
                    <a:pt x="2350" y="779"/>
                  </a:lnTo>
                  <a:lnTo>
                    <a:pt x="2349" y="775"/>
                  </a:lnTo>
                  <a:lnTo>
                    <a:pt x="2348" y="771"/>
                  </a:lnTo>
                  <a:lnTo>
                    <a:pt x="2348" y="766"/>
                  </a:lnTo>
                  <a:lnTo>
                    <a:pt x="2349" y="762"/>
                  </a:lnTo>
                  <a:lnTo>
                    <a:pt x="2350" y="758"/>
                  </a:lnTo>
                  <a:lnTo>
                    <a:pt x="2353" y="753"/>
                  </a:lnTo>
                  <a:lnTo>
                    <a:pt x="2357" y="751"/>
                  </a:lnTo>
                  <a:lnTo>
                    <a:pt x="2360" y="749"/>
                  </a:lnTo>
                  <a:lnTo>
                    <a:pt x="2364" y="747"/>
                  </a:lnTo>
                  <a:lnTo>
                    <a:pt x="2368" y="747"/>
                  </a:lnTo>
                  <a:lnTo>
                    <a:pt x="2373" y="747"/>
                  </a:lnTo>
                  <a:lnTo>
                    <a:pt x="2378" y="748"/>
                  </a:lnTo>
                  <a:lnTo>
                    <a:pt x="2381" y="749"/>
                  </a:lnTo>
                  <a:lnTo>
                    <a:pt x="2386" y="751"/>
                  </a:lnTo>
                  <a:lnTo>
                    <a:pt x="2388" y="755"/>
                  </a:lnTo>
                  <a:lnTo>
                    <a:pt x="2390" y="759"/>
                  </a:lnTo>
                  <a:lnTo>
                    <a:pt x="2393" y="763"/>
                  </a:lnTo>
                  <a:lnTo>
                    <a:pt x="2394" y="767"/>
                  </a:lnTo>
                  <a:lnTo>
                    <a:pt x="2393" y="772"/>
                  </a:lnTo>
                  <a:lnTo>
                    <a:pt x="2393" y="775"/>
                  </a:lnTo>
                  <a:lnTo>
                    <a:pt x="2390" y="780"/>
                  </a:lnTo>
                  <a:lnTo>
                    <a:pt x="2390" y="780"/>
                  </a:lnTo>
                  <a:lnTo>
                    <a:pt x="2387" y="786"/>
                  </a:lnTo>
                  <a:lnTo>
                    <a:pt x="2382" y="789"/>
                  </a:lnTo>
                  <a:lnTo>
                    <a:pt x="2376" y="791"/>
                  </a:lnTo>
                  <a:lnTo>
                    <a:pt x="2371" y="791"/>
                  </a:lnTo>
                  <a:lnTo>
                    <a:pt x="2365" y="791"/>
                  </a:lnTo>
                  <a:lnTo>
                    <a:pt x="2359" y="789"/>
                  </a:lnTo>
                  <a:close/>
                  <a:moveTo>
                    <a:pt x="2277" y="824"/>
                  </a:moveTo>
                  <a:lnTo>
                    <a:pt x="2272" y="821"/>
                  </a:lnTo>
                  <a:lnTo>
                    <a:pt x="2270" y="818"/>
                  </a:lnTo>
                  <a:lnTo>
                    <a:pt x="2268" y="814"/>
                  </a:lnTo>
                  <a:lnTo>
                    <a:pt x="2265" y="811"/>
                  </a:lnTo>
                  <a:lnTo>
                    <a:pt x="2264" y="806"/>
                  </a:lnTo>
                  <a:lnTo>
                    <a:pt x="2265" y="802"/>
                  </a:lnTo>
                  <a:lnTo>
                    <a:pt x="2265" y="797"/>
                  </a:lnTo>
                  <a:lnTo>
                    <a:pt x="2268" y="793"/>
                  </a:lnTo>
                  <a:lnTo>
                    <a:pt x="2270" y="789"/>
                  </a:lnTo>
                  <a:lnTo>
                    <a:pt x="2273" y="786"/>
                  </a:lnTo>
                  <a:lnTo>
                    <a:pt x="2277" y="783"/>
                  </a:lnTo>
                  <a:lnTo>
                    <a:pt x="2282" y="782"/>
                  </a:lnTo>
                  <a:lnTo>
                    <a:pt x="2286" y="781"/>
                  </a:lnTo>
                  <a:lnTo>
                    <a:pt x="2290" y="781"/>
                  </a:lnTo>
                  <a:lnTo>
                    <a:pt x="2294" y="782"/>
                  </a:lnTo>
                  <a:lnTo>
                    <a:pt x="2299" y="785"/>
                  </a:lnTo>
                  <a:lnTo>
                    <a:pt x="2302" y="787"/>
                  </a:lnTo>
                  <a:lnTo>
                    <a:pt x="2306" y="790"/>
                  </a:lnTo>
                  <a:lnTo>
                    <a:pt x="2308" y="794"/>
                  </a:lnTo>
                  <a:lnTo>
                    <a:pt x="2309" y="798"/>
                  </a:lnTo>
                  <a:lnTo>
                    <a:pt x="2311" y="803"/>
                  </a:lnTo>
                  <a:lnTo>
                    <a:pt x="2311" y="806"/>
                  </a:lnTo>
                  <a:lnTo>
                    <a:pt x="2309" y="811"/>
                  </a:lnTo>
                  <a:lnTo>
                    <a:pt x="2308" y="816"/>
                  </a:lnTo>
                  <a:lnTo>
                    <a:pt x="2308" y="816"/>
                  </a:lnTo>
                  <a:lnTo>
                    <a:pt x="2304" y="820"/>
                  </a:lnTo>
                  <a:lnTo>
                    <a:pt x="2299" y="824"/>
                  </a:lnTo>
                  <a:lnTo>
                    <a:pt x="2293" y="826"/>
                  </a:lnTo>
                  <a:lnTo>
                    <a:pt x="2287" y="827"/>
                  </a:lnTo>
                  <a:lnTo>
                    <a:pt x="2282" y="826"/>
                  </a:lnTo>
                  <a:lnTo>
                    <a:pt x="2277" y="824"/>
                  </a:lnTo>
                  <a:close/>
                  <a:moveTo>
                    <a:pt x="151" y="837"/>
                  </a:moveTo>
                  <a:lnTo>
                    <a:pt x="151" y="837"/>
                  </a:lnTo>
                  <a:lnTo>
                    <a:pt x="149" y="833"/>
                  </a:lnTo>
                  <a:lnTo>
                    <a:pt x="148" y="828"/>
                  </a:lnTo>
                  <a:lnTo>
                    <a:pt x="148" y="824"/>
                  </a:lnTo>
                  <a:lnTo>
                    <a:pt x="149" y="820"/>
                  </a:lnTo>
                  <a:lnTo>
                    <a:pt x="150" y="816"/>
                  </a:lnTo>
                  <a:lnTo>
                    <a:pt x="152" y="812"/>
                  </a:lnTo>
                  <a:lnTo>
                    <a:pt x="155" y="809"/>
                  </a:lnTo>
                  <a:lnTo>
                    <a:pt x="158" y="805"/>
                  </a:lnTo>
                  <a:lnTo>
                    <a:pt x="163" y="803"/>
                  </a:lnTo>
                  <a:lnTo>
                    <a:pt x="167" y="802"/>
                  </a:lnTo>
                  <a:lnTo>
                    <a:pt x="171" y="802"/>
                  </a:lnTo>
                  <a:lnTo>
                    <a:pt x="176" y="803"/>
                  </a:lnTo>
                  <a:lnTo>
                    <a:pt x="180" y="804"/>
                  </a:lnTo>
                  <a:lnTo>
                    <a:pt x="184" y="806"/>
                  </a:lnTo>
                  <a:lnTo>
                    <a:pt x="187" y="809"/>
                  </a:lnTo>
                  <a:lnTo>
                    <a:pt x="191" y="812"/>
                  </a:lnTo>
                  <a:lnTo>
                    <a:pt x="191" y="812"/>
                  </a:lnTo>
                  <a:lnTo>
                    <a:pt x="193" y="817"/>
                  </a:lnTo>
                  <a:lnTo>
                    <a:pt x="194" y="821"/>
                  </a:lnTo>
                  <a:lnTo>
                    <a:pt x="194" y="826"/>
                  </a:lnTo>
                  <a:lnTo>
                    <a:pt x="193" y="829"/>
                  </a:lnTo>
                  <a:lnTo>
                    <a:pt x="192" y="834"/>
                  </a:lnTo>
                  <a:lnTo>
                    <a:pt x="189" y="837"/>
                  </a:lnTo>
                  <a:lnTo>
                    <a:pt x="187" y="841"/>
                  </a:lnTo>
                  <a:lnTo>
                    <a:pt x="184" y="844"/>
                  </a:lnTo>
                  <a:lnTo>
                    <a:pt x="177" y="847"/>
                  </a:lnTo>
                  <a:lnTo>
                    <a:pt x="171" y="848"/>
                  </a:lnTo>
                  <a:lnTo>
                    <a:pt x="165" y="847"/>
                  </a:lnTo>
                  <a:lnTo>
                    <a:pt x="160" y="844"/>
                  </a:lnTo>
                  <a:lnTo>
                    <a:pt x="155" y="842"/>
                  </a:lnTo>
                  <a:lnTo>
                    <a:pt x="151" y="837"/>
                  </a:lnTo>
                  <a:close/>
                  <a:moveTo>
                    <a:pt x="2203" y="885"/>
                  </a:moveTo>
                  <a:lnTo>
                    <a:pt x="2203" y="880"/>
                  </a:lnTo>
                  <a:lnTo>
                    <a:pt x="2203" y="875"/>
                  </a:lnTo>
                  <a:lnTo>
                    <a:pt x="2204" y="871"/>
                  </a:lnTo>
                  <a:lnTo>
                    <a:pt x="2205" y="867"/>
                  </a:lnTo>
                  <a:lnTo>
                    <a:pt x="2209" y="864"/>
                  </a:lnTo>
                  <a:lnTo>
                    <a:pt x="2211" y="860"/>
                  </a:lnTo>
                  <a:lnTo>
                    <a:pt x="2216" y="858"/>
                  </a:lnTo>
                  <a:lnTo>
                    <a:pt x="2219" y="857"/>
                  </a:lnTo>
                  <a:lnTo>
                    <a:pt x="2219" y="857"/>
                  </a:lnTo>
                  <a:lnTo>
                    <a:pt x="2224" y="856"/>
                  </a:lnTo>
                  <a:lnTo>
                    <a:pt x="2228" y="856"/>
                  </a:lnTo>
                  <a:lnTo>
                    <a:pt x="2233" y="857"/>
                  </a:lnTo>
                  <a:lnTo>
                    <a:pt x="2236" y="859"/>
                  </a:lnTo>
                  <a:lnTo>
                    <a:pt x="2241" y="862"/>
                  </a:lnTo>
                  <a:lnTo>
                    <a:pt x="2243" y="865"/>
                  </a:lnTo>
                  <a:lnTo>
                    <a:pt x="2246" y="869"/>
                  </a:lnTo>
                  <a:lnTo>
                    <a:pt x="2248" y="873"/>
                  </a:lnTo>
                  <a:lnTo>
                    <a:pt x="2248" y="878"/>
                  </a:lnTo>
                  <a:lnTo>
                    <a:pt x="2248" y="882"/>
                  </a:lnTo>
                  <a:lnTo>
                    <a:pt x="2247" y="886"/>
                  </a:lnTo>
                  <a:lnTo>
                    <a:pt x="2246" y="890"/>
                  </a:lnTo>
                  <a:lnTo>
                    <a:pt x="2243" y="894"/>
                  </a:lnTo>
                  <a:lnTo>
                    <a:pt x="2240" y="896"/>
                  </a:lnTo>
                  <a:lnTo>
                    <a:pt x="2236" y="900"/>
                  </a:lnTo>
                  <a:lnTo>
                    <a:pt x="2232" y="901"/>
                  </a:lnTo>
                  <a:lnTo>
                    <a:pt x="2228" y="902"/>
                  </a:lnTo>
                  <a:lnTo>
                    <a:pt x="2226" y="902"/>
                  </a:lnTo>
                  <a:lnTo>
                    <a:pt x="2221" y="901"/>
                  </a:lnTo>
                  <a:lnTo>
                    <a:pt x="2218" y="901"/>
                  </a:lnTo>
                  <a:lnTo>
                    <a:pt x="2214" y="898"/>
                  </a:lnTo>
                  <a:lnTo>
                    <a:pt x="2212" y="897"/>
                  </a:lnTo>
                  <a:lnTo>
                    <a:pt x="2209" y="895"/>
                  </a:lnTo>
                  <a:lnTo>
                    <a:pt x="2206" y="892"/>
                  </a:lnTo>
                  <a:lnTo>
                    <a:pt x="2205" y="888"/>
                  </a:lnTo>
                  <a:lnTo>
                    <a:pt x="2203" y="885"/>
                  </a:lnTo>
                  <a:close/>
                  <a:moveTo>
                    <a:pt x="232" y="913"/>
                  </a:moveTo>
                  <a:lnTo>
                    <a:pt x="232" y="913"/>
                  </a:lnTo>
                  <a:lnTo>
                    <a:pt x="228" y="910"/>
                  </a:lnTo>
                  <a:lnTo>
                    <a:pt x="225" y="908"/>
                  </a:lnTo>
                  <a:lnTo>
                    <a:pt x="223" y="903"/>
                  </a:lnTo>
                  <a:lnTo>
                    <a:pt x="221" y="900"/>
                  </a:lnTo>
                  <a:lnTo>
                    <a:pt x="219" y="895"/>
                  </a:lnTo>
                  <a:lnTo>
                    <a:pt x="219" y="890"/>
                  </a:lnTo>
                  <a:lnTo>
                    <a:pt x="221" y="887"/>
                  </a:lnTo>
                  <a:lnTo>
                    <a:pt x="223" y="882"/>
                  </a:lnTo>
                  <a:lnTo>
                    <a:pt x="225" y="879"/>
                  </a:lnTo>
                  <a:lnTo>
                    <a:pt x="229" y="875"/>
                  </a:lnTo>
                  <a:lnTo>
                    <a:pt x="232" y="873"/>
                  </a:lnTo>
                  <a:lnTo>
                    <a:pt x="237" y="871"/>
                  </a:lnTo>
                  <a:lnTo>
                    <a:pt x="240" y="871"/>
                  </a:lnTo>
                  <a:lnTo>
                    <a:pt x="245" y="871"/>
                  </a:lnTo>
                  <a:lnTo>
                    <a:pt x="250" y="871"/>
                  </a:lnTo>
                  <a:lnTo>
                    <a:pt x="254" y="873"/>
                  </a:lnTo>
                  <a:lnTo>
                    <a:pt x="258" y="875"/>
                  </a:lnTo>
                  <a:lnTo>
                    <a:pt x="261" y="879"/>
                  </a:lnTo>
                  <a:lnTo>
                    <a:pt x="263" y="882"/>
                  </a:lnTo>
                  <a:lnTo>
                    <a:pt x="265" y="887"/>
                  </a:lnTo>
                  <a:lnTo>
                    <a:pt x="266" y="892"/>
                  </a:lnTo>
                  <a:lnTo>
                    <a:pt x="266" y="895"/>
                  </a:lnTo>
                  <a:lnTo>
                    <a:pt x="265" y="900"/>
                  </a:lnTo>
                  <a:lnTo>
                    <a:pt x="263" y="904"/>
                  </a:lnTo>
                  <a:lnTo>
                    <a:pt x="259" y="909"/>
                  </a:lnTo>
                  <a:lnTo>
                    <a:pt x="254" y="913"/>
                  </a:lnTo>
                  <a:lnTo>
                    <a:pt x="248" y="916"/>
                  </a:lnTo>
                  <a:lnTo>
                    <a:pt x="243" y="916"/>
                  </a:lnTo>
                  <a:lnTo>
                    <a:pt x="237" y="916"/>
                  </a:lnTo>
                  <a:lnTo>
                    <a:pt x="232" y="913"/>
                  </a:lnTo>
                  <a:close/>
                  <a:moveTo>
                    <a:pt x="316" y="947"/>
                  </a:moveTo>
                  <a:lnTo>
                    <a:pt x="316" y="947"/>
                  </a:lnTo>
                  <a:lnTo>
                    <a:pt x="313" y="943"/>
                  </a:lnTo>
                  <a:lnTo>
                    <a:pt x="311" y="939"/>
                  </a:lnTo>
                  <a:lnTo>
                    <a:pt x="311" y="934"/>
                  </a:lnTo>
                  <a:lnTo>
                    <a:pt x="311" y="929"/>
                  </a:lnTo>
                  <a:lnTo>
                    <a:pt x="312" y="926"/>
                  </a:lnTo>
                  <a:lnTo>
                    <a:pt x="314" y="921"/>
                  </a:lnTo>
                  <a:lnTo>
                    <a:pt x="317" y="918"/>
                  </a:lnTo>
                  <a:lnTo>
                    <a:pt x="320" y="915"/>
                  </a:lnTo>
                  <a:lnTo>
                    <a:pt x="325" y="912"/>
                  </a:lnTo>
                  <a:lnTo>
                    <a:pt x="329" y="911"/>
                  </a:lnTo>
                  <a:lnTo>
                    <a:pt x="334" y="911"/>
                  </a:lnTo>
                  <a:lnTo>
                    <a:pt x="338" y="911"/>
                  </a:lnTo>
                  <a:lnTo>
                    <a:pt x="342" y="912"/>
                  </a:lnTo>
                  <a:lnTo>
                    <a:pt x="346" y="915"/>
                  </a:lnTo>
                  <a:lnTo>
                    <a:pt x="349" y="917"/>
                  </a:lnTo>
                  <a:lnTo>
                    <a:pt x="353" y="920"/>
                  </a:lnTo>
                  <a:lnTo>
                    <a:pt x="353" y="920"/>
                  </a:lnTo>
                  <a:lnTo>
                    <a:pt x="355" y="925"/>
                  </a:lnTo>
                  <a:lnTo>
                    <a:pt x="356" y="929"/>
                  </a:lnTo>
                  <a:lnTo>
                    <a:pt x="357" y="933"/>
                  </a:lnTo>
                  <a:lnTo>
                    <a:pt x="356" y="938"/>
                  </a:lnTo>
                  <a:lnTo>
                    <a:pt x="355" y="942"/>
                  </a:lnTo>
                  <a:lnTo>
                    <a:pt x="354" y="946"/>
                  </a:lnTo>
                  <a:lnTo>
                    <a:pt x="350" y="949"/>
                  </a:lnTo>
                  <a:lnTo>
                    <a:pt x="347" y="952"/>
                  </a:lnTo>
                  <a:lnTo>
                    <a:pt x="341" y="956"/>
                  </a:lnTo>
                  <a:lnTo>
                    <a:pt x="334" y="957"/>
                  </a:lnTo>
                  <a:lnTo>
                    <a:pt x="328" y="956"/>
                  </a:lnTo>
                  <a:lnTo>
                    <a:pt x="324" y="954"/>
                  </a:lnTo>
                  <a:lnTo>
                    <a:pt x="319" y="951"/>
                  </a:lnTo>
                  <a:lnTo>
                    <a:pt x="316" y="947"/>
                  </a:lnTo>
                  <a:close/>
                  <a:moveTo>
                    <a:pt x="2149" y="942"/>
                  </a:moveTo>
                  <a:lnTo>
                    <a:pt x="2149" y="942"/>
                  </a:lnTo>
                  <a:lnTo>
                    <a:pt x="2149" y="938"/>
                  </a:lnTo>
                  <a:lnTo>
                    <a:pt x="2150" y="933"/>
                  </a:lnTo>
                  <a:lnTo>
                    <a:pt x="2151" y="929"/>
                  </a:lnTo>
                  <a:lnTo>
                    <a:pt x="2153" y="925"/>
                  </a:lnTo>
                  <a:lnTo>
                    <a:pt x="2157" y="923"/>
                  </a:lnTo>
                  <a:lnTo>
                    <a:pt x="2160" y="920"/>
                  </a:lnTo>
                  <a:lnTo>
                    <a:pt x="2164" y="918"/>
                  </a:lnTo>
                  <a:lnTo>
                    <a:pt x="2168" y="917"/>
                  </a:lnTo>
                  <a:lnTo>
                    <a:pt x="2173" y="917"/>
                  </a:lnTo>
                  <a:lnTo>
                    <a:pt x="2177" y="918"/>
                  </a:lnTo>
                  <a:lnTo>
                    <a:pt x="2182" y="919"/>
                  </a:lnTo>
                  <a:lnTo>
                    <a:pt x="2186" y="921"/>
                  </a:lnTo>
                  <a:lnTo>
                    <a:pt x="2189" y="925"/>
                  </a:lnTo>
                  <a:lnTo>
                    <a:pt x="2191" y="928"/>
                  </a:lnTo>
                  <a:lnTo>
                    <a:pt x="2194" y="933"/>
                  </a:lnTo>
                  <a:lnTo>
                    <a:pt x="2194" y="938"/>
                  </a:lnTo>
                  <a:lnTo>
                    <a:pt x="2194" y="938"/>
                  </a:lnTo>
                  <a:lnTo>
                    <a:pt x="2194" y="942"/>
                  </a:lnTo>
                  <a:lnTo>
                    <a:pt x="2194" y="946"/>
                  </a:lnTo>
                  <a:lnTo>
                    <a:pt x="2191" y="950"/>
                  </a:lnTo>
                  <a:lnTo>
                    <a:pt x="2189" y="954"/>
                  </a:lnTo>
                  <a:lnTo>
                    <a:pt x="2187" y="957"/>
                  </a:lnTo>
                  <a:lnTo>
                    <a:pt x="2182" y="959"/>
                  </a:lnTo>
                  <a:lnTo>
                    <a:pt x="2179" y="962"/>
                  </a:lnTo>
                  <a:lnTo>
                    <a:pt x="2174" y="963"/>
                  </a:lnTo>
                  <a:lnTo>
                    <a:pt x="2173" y="963"/>
                  </a:lnTo>
                  <a:lnTo>
                    <a:pt x="2172" y="963"/>
                  </a:lnTo>
                  <a:lnTo>
                    <a:pt x="2167" y="962"/>
                  </a:lnTo>
                  <a:lnTo>
                    <a:pt x="2162" y="961"/>
                  </a:lnTo>
                  <a:lnTo>
                    <a:pt x="2159" y="959"/>
                  </a:lnTo>
                  <a:lnTo>
                    <a:pt x="2155" y="957"/>
                  </a:lnTo>
                  <a:lnTo>
                    <a:pt x="2153" y="954"/>
                  </a:lnTo>
                  <a:lnTo>
                    <a:pt x="2151" y="950"/>
                  </a:lnTo>
                  <a:lnTo>
                    <a:pt x="2150" y="947"/>
                  </a:lnTo>
                  <a:lnTo>
                    <a:pt x="2149" y="942"/>
                  </a:lnTo>
                  <a:close/>
                  <a:moveTo>
                    <a:pt x="2128" y="1040"/>
                  </a:moveTo>
                  <a:lnTo>
                    <a:pt x="2125" y="1036"/>
                  </a:lnTo>
                  <a:lnTo>
                    <a:pt x="2124" y="1032"/>
                  </a:lnTo>
                  <a:lnTo>
                    <a:pt x="2124" y="1027"/>
                  </a:lnTo>
                  <a:lnTo>
                    <a:pt x="2124" y="1023"/>
                  </a:lnTo>
                  <a:lnTo>
                    <a:pt x="2125" y="1019"/>
                  </a:lnTo>
                  <a:lnTo>
                    <a:pt x="2128" y="1015"/>
                  </a:lnTo>
                  <a:lnTo>
                    <a:pt x="2131" y="1011"/>
                  </a:lnTo>
                  <a:lnTo>
                    <a:pt x="2135" y="1009"/>
                  </a:lnTo>
                  <a:lnTo>
                    <a:pt x="2139" y="1007"/>
                  </a:lnTo>
                  <a:lnTo>
                    <a:pt x="2143" y="1005"/>
                  </a:lnTo>
                  <a:lnTo>
                    <a:pt x="2147" y="1005"/>
                  </a:lnTo>
                  <a:lnTo>
                    <a:pt x="2152" y="1005"/>
                  </a:lnTo>
                  <a:lnTo>
                    <a:pt x="2157" y="1008"/>
                  </a:lnTo>
                  <a:lnTo>
                    <a:pt x="2160" y="1009"/>
                  </a:lnTo>
                  <a:lnTo>
                    <a:pt x="2164" y="1012"/>
                  </a:lnTo>
                  <a:lnTo>
                    <a:pt x="2166" y="1016"/>
                  </a:lnTo>
                  <a:lnTo>
                    <a:pt x="2168" y="1020"/>
                  </a:lnTo>
                  <a:lnTo>
                    <a:pt x="2169" y="1025"/>
                  </a:lnTo>
                  <a:lnTo>
                    <a:pt x="2169" y="1028"/>
                  </a:lnTo>
                  <a:lnTo>
                    <a:pt x="2169" y="1033"/>
                  </a:lnTo>
                  <a:lnTo>
                    <a:pt x="2168" y="1038"/>
                  </a:lnTo>
                  <a:lnTo>
                    <a:pt x="2166" y="1041"/>
                  </a:lnTo>
                  <a:lnTo>
                    <a:pt x="2162" y="1045"/>
                  </a:lnTo>
                  <a:lnTo>
                    <a:pt x="2159" y="1048"/>
                  </a:lnTo>
                  <a:lnTo>
                    <a:pt x="2153" y="1050"/>
                  </a:lnTo>
                  <a:lnTo>
                    <a:pt x="2146" y="1051"/>
                  </a:lnTo>
                  <a:lnTo>
                    <a:pt x="2140" y="1050"/>
                  </a:lnTo>
                  <a:lnTo>
                    <a:pt x="2136" y="1048"/>
                  </a:lnTo>
                  <a:lnTo>
                    <a:pt x="2131" y="1045"/>
                  </a:lnTo>
                  <a:lnTo>
                    <a:pt x="2128" y="1040"/>
                  </a:lnTo>
                  <a:close/>
                  <a:moveTo>
                    <a:pt x="446" y="1105"/>
                  </a:moveTo>
                  <a:lnTo>
                    <a:pt x="444" y="1102"/>
                  </a:lnTo>
                  <a:lnTo>
                    <a:pt x="442" y="1097"/>
                  </a:lnTo>
                  <a:lnTo>
                    <a:pt x="439" y="1094"/>
                  </a:lnTo>
                  <a:lnTo>
                    <a:pt x="439" y="1089"/>
                  </a:lnTo>
                  <a:lnTo>
                    <a:pt x="439" y="1085"/>
                  </a:lnTo>
                  <a:lnTo>
                    <a:pt x="441" y="1080"/>
                  </a:lnTo>
                  <a:lnTo>
                    <a:pt x="443" y="1077"/>
                  </a:lnTo>
                  <a:lnTo>
                    <a:pt x="445" y="1073"/>
                  </a:lnTo>
                  <a:lnTo>
                    <a:pt x="450" y="1070"/>
                  </a:lnTo>
                  <a:lnTo>
                    <a:pt x="453" y="1068"/>
                  </a:lnTo>
                  <a:lnTo>
                    <a:pt x="458" y="1066"/>
                  </a:lnTo>
                  <a:lnTo>
                    <a:pt x="461" y="1065"/>
                  </a:lnTo>
                  <a:lnTo>
                    <a:pt x="466" y="1066"/>
                  </a:lnTo>
                  <a:lnTo>
                    <a:pt x="471" y="1068"/>
                  </a:lnTo>
                  <a:lnTo>
                    <a:pt x="474" y="1069"/>
                  </a:lnTo>
                  <a:lnTo>
                    <a:pt x="479" y="1072"/>
                  </a:lnTo>
                  <a:lnTo>
                    <a:pt x="481" y="1076"/>
                  </a:lnTo>
                  <a:lnTo>
                    <a:pt x="483" y="1079"/>
                  </a:lnTo>
                  <a:lnTo>
                    <a:pt x="484" y="1084"/>
                  </a:lnTo>
                  <a:lnTo>
                    <a:pt x="486" y="1088"/>
                  </a:lnTo>
                  <a:lnTo>
                    <a:pt x="484" y="1093"/>
                  </a:lnTo>
                  <a:lnTo>
                    <a:pt x="483" y="1096"/>
                  </a:lnTo>
                  <a:lnTo>
                    <a:pt x="482" y="1101"/>
                  </a:lnTo>
                  <a:lnTo>
                    <a:pt x="479" y="1104"/>
                  </a:lnTo>
                  <a:lnTo>
                    <a:pt x="475" y="1108"/>
                  </a:lnTo>
                  <a:lnTo>
                    <a:pt x="472" y="1110"/>
                  </a:lnTo>
                  <a:lnTo>
                    <a:pt x="467" y="1111"/>
                  </a:lnTo>
                  <a:lnTo>
                    <a:pt x="462" y="1111"/>
                  </a:lnTo>
                  <a:lnTo>
                    <a:pt x="458" y="1111"/>
                  </a:lnTo>
                  <a:lnTo>
                    <a:pt x="454" y="1110"/>
                  </a:lnTo>
                  <a:lnTo>
                    <a:pt x="450" y="1108"/>
                  </a:lnTo>
                  <a:lnTo>
                    <a:pt x="446" y="1105"/>
                  </a:lnTo>
                  <a:close/>
                  <a:moveTo>
                    <a:pt x="2059" y="1110"/>
                  </a:moveTo>
                  <a:lnTo>
                    <a:pt x="2056" y="1107"/>
                  </a:lnTo>
                  <a:lnTo>
                    <a:pt x="2052" y="1103"/>
                  </a:lnTo>
                  <a:lnTo>
                    <a:pt x="2051" y="1100"/>
                  </a:lnTo>
                  <a:lnTo>
                    <a:pt x="2050" y="1095"/>
                  </a:lnTo>
                  <a:lnTo>
                    <a:pt x="2049" y="1091"/>
                  </a:lnTo>
                  <a:lnTo>
                    <a:pt x="2050" y="1087"/>
                  </a:lnTo>
                  <a:lnTo>
                    <a:pt x="2051" y="1082"/>
                  </a:lnTo>
                  <a:lnTo>
                    <a:pt x="2054" y="1078"/>
                  </a:lnTo>
                  <a:lnTo>
                    <a:pt x="2057" y="1074"/>
                  </a:lnTo>
                  <a:lnTo>
                    <a:pt x="2061" y="1072"/>
                  </a:lnTo>
                  <a:lnTo>
                    <a:pt x="2064" y="1070"/>
                  </a:lnTo>
                  <a:lnTo>
                    <a:pt x="2069" y="1069"/>
                  </a:lnTo>
                  <a:lnTo>
                    <a:pt x="2073" y="1069"/>
                  </a:lnTo>
                  <a:lnTo>
                    <a:pt x="2078" y="1069"/>
                  </a:lnTo>
                  <a:lnTo>
                    <a:pt x="2081" y="1071"/>
                  </a:lnTo>
                  <a:lnTo>
                    <a:pt x="2086" y="1073"/>
                  </a:lnTo>
                  <a:lnTo>
                    <a:pt x="2090" y="1076"/>
                  </a:lnTo>
                  <a:lnTo>
                    <a:pt x="2092" y="1079"/>
                  </a:lnTo>
                  <a:lnTo>
                    <a:pt x="2094" y="1084"/>
                  </a:lnTo>
                  <a:lnTo>
                    <a:pt x="2095" y="1088"/>
                  </a:lnTo>
                  <a:lnTo>
                    <a:pt x="2095" y="1092"/>
                  </a:lnTo>
                  <a:lnTo>
                    <a:pt x="2095" y="1096"/>
                  </a:lnTo>
                  <a:lnTo>
                    <a:pt x="2093" y="1101"/>
                  </a:lnTo>
                  <a:lnTo>
                    <a:pt x="2091" y="1104"/>
                  </a:lnTo>
                  <a:lnTo>
                    <a:pt x="2087" y="1109"/>
                  </a:lnTo>
                  <a:lnTo>
                    <a:pt x="2083" y="1112"/>
                  </a:lnTo>
                  <a:lnTo>
                    <a:pt x="2078" y="1114"/>
                  </a:lnTo>
                  <a:lnTo>
                    <a:pt x="2072" y="1115"/>
                  </a:lnTo>
                  <a:lnTo>
                    <a:pt x="2065" y="1114"/>
                  </a:lnTo>
                  <a:lnTo>
                    <a:pt x="2059" y="1110"/>
                  </a:lnTo>
                  <a:close/>
                  <a:moveTo>
                    <a:pt x="1182" y="1152"/>
                  </a:moveTo>
                  <a:lnTo>
                    <a:pt x="1178" y="1150"/>
                  </a:lnTo>
                  <a:lnTo>
                    <a:pt x="1174" y="1149"/>
                  </a:lnTo>
                  <a:lnTo>
                    <a:pt x="1171" y="1146"/>
                  </a:lnTo>
                  <a:lnTo>
                    <a:pt x="1167" y="1142"/>
                  </a:lnTo>
                  <a:lnTo>
                    <a:pt x="1165" y="1139"/>
                  </a:lnTo>
                  <a:lnTo>
                    <a:pt x="1164" y="1134"/>
                  </a:lnTo>
                  <a:lnTo>
                    <a:pt x="1164" y="1130"/>
                  </a:lnTo>
                  <a:lnTo>
                    <a:pt x="1164" y="1125"/>
                  </a:lnTo>
                  <a:lnTo>
                    <a:pt x="1165" y="1120"/>
                  </a:lnTo>
                  <a:lnTo>
                    <a:pt x="1167" y="1117"/>
                  </a:lnTo>
                  <a:lnTo>
                    <a:pt x="1170" y="1114"/>
                  </a:lnTo>
                  <a:lnTo>
                    <a:pt x="1173" y="1111"/>
                  </a:lnTo>
                  <a:lnTo>
                    <a:pt x="1178" y="1109"/>
                  </a:lnTo>
                  <a:lnTo>
                    <a:pt x="1181" y="1108"/>
                  </a:lnTo>
                  <a:lnTo>
                    <a:pt x="1186" y="1107"/>
                  </a:lnTo>
                  <a:lnTo>
                    <a:pt x="1190" y="1107"/>
                  </a:lnTo>
                  <a:lnTo>
                    <a:pt x="1195" y="1109"/>
                  </a:lnTo>
                  <a:lnTo>
                    <a:pt x="1198" y="1110"/>
                  </a:lnTo>
                  <a:lnTo>
                    <a:pt x="1202" y="1114"/>
                  </a:lnTo>
                  <a:lnTo>
                    <a:pt x="1205" y="1117"/>
                  </a:lnTo>
                  <a:lnTo>
                    <a:pt x="1208" y="1120"/>
                  </a:lnTo>
                  <a:lnTo>
                    <a:pt x="1209" y="1125"/>
                  </a:lnTo>
                  <a:lnTo>
                    <a:pt x="1209" y="1129"/>
                  </a:lnTo>
                  <a:lnTo>
                    <a:pt x="1209" y="1133"/>
                  </a:lnTo>
                  <a:lnTo>
                    <a:pt x="1208" y="1138"/>
                  </a:lnTo>
                  <a:lnTo>
                    <a:pt x="1207" y="1141"/>
                  </a:lnTo>
                  <a:lnTo>
                    <a:pt x="1204" y="1145"/>
                  </a:lnTo>
                  <a:lnTo>
                    <a:pt x="1201" y="1147"/>
                  </a:lnTo>
                  <a:lnTo>
                    <a:pt x="1197" y="1149"/>
                  </a:lnTo>
                  <a:lnTo>
                    <a:pt x="1194" y="1152"/>
                  </a:lnTo>
                  <a:lnTo>
                    <a:pt x="1190" y="1152"/>
                  </a:lnTo>
                  <a:lnTo>
                    <a:pt x="1187" y="1153"/>
                  </a:lnTo>
                  <a:lnTo>
                    <a:pt x="1185" y="1153"/>
                  </a:lnTo>
                  <a:lnTo>
                    <a:pt x="1182" y="1152"/>
                  </a:lnTo>
                  <a:close/>
                  <a:moveTo>
                    <a:pt x="994" y="1139"/>
                  </a:moveTo>
                  <a:lnTo>
                    <a:pt x="994" y="1139"/>
                  </a:lnTo>
                  <a:lnTo>
                    <a:pt x="994" y="1134"/>
                  </a:lnTo>
                  <a:lnTo>
                    <a:pt x="995" y="1131"/>
                  </a:lnTo>
                  <a:lnTo>
                    <a:pt x="997" y="1126"/>
                  </a:lnTo>
                  <a:lnTo>
                    <a:pt x="999" y="1123"/>
                  </a:lnTo>
                  <a:lnTo>
                    <a:pt x="1003" y="1119"/>
                  </a:lnTo>
                  <a:lnTo>
                    <a:pt x="1006" y="1117"/>
                  </a:lnTo>
                  <a:lnTo>
                    <a:pt x="1011" y="1116"/>
                  </a:lnTo>
                  <a:lnTo>
                    <a:pt x="1016" y="1115"/>
                  </a:lnTo>
                  <a:lnTo>
                    <a:pt x="1020" y="1115"/>
                  </a:lnTo>
                  <a:lnTo>
                    <a:pt x="1024" y="1116"/>
                  </a:lnTo>
                  <a:lnTo>
                    <a:pt x="1028" y="1118"/>
                  </a:lnTo>
                  <a:lnTo>
                    <a:pt x="1032" y="1120"/>
                  </a:lnTo>
                  <a:lnTo>
                    <a:pt x="1035" y="1123"/>
                  </a:lnTo>
                  <a:lnTo>
                    <a:pt x="1038" y="1127"/>
                  </a:lnTo>
                  <a:lnTo>
                    <a:pt x="1039" y="1131"/>
                  </a:lnTo>
                  <a:lnTo>
                    <a:pt x="1040" y="1135"/>
                  </a:lnTo>
                  <a:lnTo>
                    <a:pt x="1040" y="1140"/>
                  </a:lnTo>
                  <a:lnTo>
                    <a:pt x="1039" y="1145"/>
                  </a:lnTo>
                  <a:lnTo>
                    <a:pt x="1036" y="1149"/>
                  </a:lnTo>
                  <a:lnTo>
                    <a:pt x="1034" y="1153"/>
                  </a:lnTo>
                  <a:lnTo>
                    <a:pt x="1031" y="1155"/>
                  </a:lnTo>
                  <a:lnTo>
                    <a:pt x="1027" y="1157"/>
                  </a:lnTo>
                  <a:lnTo>
                    <a:pt x="1024" y="1160"/>
                  </a:lnTo>
                  <a:lnTo>
                    <a:pt x="1019" y="1161"/>
                  </a:lnTo>
                  <a:lnTo>
                    <a:pt x="1018" y="1161"/>
                  </a:lnTo>
                  <a:lnTo>
                    <a:pt x="1017" y="1161"/>
                  </a:lnTo>
                  <a:lnTo>
                    <a:pt x="1012" y="1160"/>
                  </a:lnTo>
                  <a:lnTo>
                    <a:pt x="1009" y="1158"/>
                  </a:lnTo>
                  <a:lnTo>
                    <a:pt x="1005" y="1157"/>
                  </a:lnTo>
                  <a:lnTo>
                    <a:pt x="1002" y="1154"/>
                  </a:lnTo>
                  <a:lnTo>
                    <a:pt x="998" y="1152"/>
                  </a:lnTo>
                  <a:lnTo>
                    <a:pt x="996" y="1148"/>
                  </a:lnTo>
                  <a:lnTo>
                    <a:pt x="995" y="1143"/>
                  </a:lnTo>
                  <a:lnTo>
                    <a:pt x="994" y="1139"/>
                  </a:lnTo>
                  <a:close/>
                  <a:moveTo>
                    <a:pt x="1273" y="1169"/>
                  </a:moveTo>
                  <a:lnTo>
                    <a:pt x="1269" y="1165"/>
                  </a:lnTo>
                  <a:lnTo>
                    <a:pt x="1266" y="1162"/>
                  </a:lnTo>
                  <a:lnTo>
                    <a:pt x="1263" y="1158"/>
                  </a:lnTo>
                  <a:lnTo>
                    <a:pt x="1262" y="1155"/>
                  </a:lnTo>
                  <a:lnTo>
                    <a:pt x="1261" y="1150"/>
                  </a:lnTo>
                  <a:lnTo>
                    <a:pt x="1261" y="1146"/>
                  </a:lnTo>
                  <a:lnTo>
                    <a:pt x="1262" y="1141"/>
                  </a:lnTo>
                  <a:lnTo>
                    <a:pt x="1263" y="1138"/>
                  </a:lnTo>
                  <a:lnTo>
                    <a:pt x="1267" y="1133"/>
                  </a:lnTo>
                  <a:lnTo>
                    <a:pt x="1270" y="1131"/>
                  </a:lnTo>
                  <a:lnTo>
                    <a:pt x="1274" y="1129"/>
                  </a:lnTo>
                  <a:lnTo>
                    <a:pt x="1277" y="1126"/>
                  </a:lnTo>
                  <a:lnTo>
                    <a:pt x="1282" y="1125"/>
                  </a:lnTo>
                  <a:lnTo>
                    <a:pt x="1286" y="1126"/>
                  </a:lnTo>
                  <a:lnTo>
                    <a:pt x="1291" y="1126"/>
                  </a:lnTo>
                  <a:lnTo>
                    <a:pt x="1295" y="1129"/>
                  </a:lnTo>
                  <a:lnTo>
                    <a:pt x="1299" y="1131"/>
                  </a:lnTo>
                  <a:lnTo>
                    <a:pt x="1301" y="1134"/>
                  </a:lnTo>
                  <a:lnTo>
                    <a:pt x="1305" y="1138"/>
                  </a:lnTo>
                  <a:lnTo>
                    <a:pt x="1306" y="1142"/>
                  </a:lnTo>
                  <a:lnTo>
                    <a:pt x="1307" y="1147"/>
                  </a:lnTo>
                  <a:lnTo>
                    <a:pt x="1307" y="1150"/>
                  </a:lnTo>
                  <a:lnTo>
                    <a:pt x="1306" y="1155"/>
                  </a:lnTo>
                  <a:lnTo>
                    <a:pt x="1304" y="1160"/>
                  </a:lnTo>
                  <a:lnTo>
                    <a:pt x="1300" y="1164"/>
                  </a:lnTo>
                  <a:lnTo>
                    <a:pt x="1296" y="1168"/>
                  </a:lnTo>
                  <a:lnTo>
                    <a:pt x="1290" y="1170"/>
                  </a:lnTo>
                  <a:lnTo>
                    <a:pt x="1284" y="1171"/>
                  </a:lnTo>
                  <a:lnTo>
                    <a:pt x="1278" y="1170"/>
                  </a:lnTo>
                  <a:lnTo>
                    <a:pt x="1273" y="1169"/>
                  </a:lnTo>
                  <a:close/>
                  <a:moveTo>
                    <a:pt x="531" y="1169"/>
                  </a:moveTo>
                  <a:lnTo>
                    <a:pt x="531" y="1169"/>
                  </a:lnTo>
                  <a:lnTo>
                    <a:pt x="527" y="1166"/>
                  </a:lnTo>
                  <a:lnTo>
                    <a:pt x="524" y="1163"/>
                  </a:lnTo>
                  <a:lnTo>
                    <a:pt x="522" y="1160"/>
                  </a:lnTo>
                  <a:lnTo>
                    <a:pt x="520" y="1155"/>
                  </a:lnTo>
                  <a:lnTo>
                    <a:pt x="519" y="1152"/>
                  </a:lnTo>
                  <a:lnTo>
                    <a:pt x="519" y="1147"/>
                  </a:lnTo>
                  <a:lnTo>
                    <a:pt x="520" y="1142"/>
                  </a:lnTo>
                  <a:lnTo>
                    <a:pt x="523" y="1138"/>
                  </a:lnTo>
                  <a:lnTo>
                    <a:pt x="525" y="1134"/>
                  </a:lnTo>
                  <a:lnTo>
                    <a:pt x="528" y="1131"/>
                  </a:lnTo>
                  <a:lnTo>
                    <a:pt x="532" y="1129"/>
                  </a:lnTo>
                  <a:lnTo>
                    <a:pt x="537" y="1127"/>
                  </a:lnTo>
                  <a:lnTo>
                    <a:pt x="541" y="1126"/>
                  </a:lnTo>
                  <a:lnTo>
                    <a:pt x="545" y="1126"/>
                  </a:lnTo>
                  <a:lnTo>
                    <a:pt x="549" y="1127"/>
                  </a:lnTo>
                  <a:lnTo>
                    <a:pt x="554" y="1130"/>
                  </a:lnTo>
                  <a:lnTo>
                    <a:pt x="557" y="1132"/>
                  </a:lnTo>
                  <a:lnTo>
                    <a:pt x="561" y="1135"/>
                  </a:lnTo>
                  <a:lnTo>
                    <a:pt x="563" y="1139"/>
                  </a:lnTo>
                  <a:lnTo>
                    <a:pt x="564" y="1143"/>
                  </a:lnTo>
                  <a:lnTo>
                    <a:pt x="565" y="1148"/>
                  </a:lnTo>
                  <a:lnTo>
                    <a:pt x="565" y="1152"/>
                  </a:lnTo>
                  <a:lnTo>
                    <a:pt x="564" y="1156"/>
                  </a:lnTo>
                  <a:lnTo>
                    <a:pt x="562" y="1161"/>
                  </a:lnTo>
                  <a:lnTo>
                    <a:pt x="559" y="1165"/>
                  </a:lnTo>
                  <a:lnTo>
                    <a:pt x="554" y="1169"/>
                  </a:lnTo>
                  <a:lnTo>
                    <a:pt x="548" y="1171"/>
                  </a:lnTo>
                  <a:lnTo>
                    <a:pt x="542" y="1172"/>
                  </a:lnTo>
                  <a:lnTo>
                    <a:pt x="537" y="1171"/>
                  </a:lnTo>
                  <a:lnTo>
                    <a:pt x="531" y="1169"/>
                  </a:lnTo>
                  <a:close/>
                  <a:moveTo>
                    <a:pt x="1977" y="1166"/>
                  </a:moveTo>
                  <a:lnTo>
                    <a:pt x="1976" y="1162"/>
                  </a:lnTo>
                  <a:lnTo>
                    <a:pt x="1976" y="1157"/>
                  </a:lnTo>
                  <a:lnTo>
                    <a:pt x="1976" y="1153"/>
                  </a:lnTo>
                  <a:lnTo>
                    <a:pt x="1977" y="1149"/>
                  </a:lnTo>
                  <a:lnTo>
                    <a:pt x="1980" y="1145"/>
                  </a:lnTo>
                  <a:lnTo>
                    <a:pt x="1983" y="1141"/>
                  </a:lnTo>
                  <a:lnTo>
                    <a:pt x="1987" y="1139"/>
                  </a:lnTo>
                  <a:lnTo>
                    <a:pt x="1990" y="1137"/>
                  </a:lnTo>
                  <a:lnTo>
                    <a:pt x="1995" y="1135"/>
                  </a:lnTo>
                  <a:lnTo>
                    <a:pt x="1999" y="1135"/>
                  </a:lnTo>
                  <a:lnTo>
                    <a:pt x="2004" y="1135"/>
                  </a:lnTo>
                  <a:lnTo>
                    <a:pt x="2007" y="1137"/>
                  </a:lnTo>
                  <a:lnTo>
                    <a:pt x="2012" y="1139"/>
                  </a:lnTo>
                  <a:lnTo>
                    <a:pt x="2015" y="1141"/>
                  </a:lnTo>
                  <a:lnTo>
                    <a:pt x="2018" y="1145"/>
                  </a:lnTo>
                  <a:lnTo>
                    <a:pt x="2020" y="1149"/>
                  </a:lnTo>
                  <a:lnTo>
                    <a:pt x="2021" y="1154"/>
                  </a:lnTo>
                  <a:lnTo>
                    <a:pt x="2021" y="1158"/>
                  </a:lnTo>
                  <a:lnTo>
                    <a:pt x="2021" y="1163"/>
                  </a:lnTo>
                  <a:lnTo>
                    <a:pt x="2020" y="1166"/>
                  </a:lnTo>
                  <a:lnTo>
                    <a:pt x="2018" y="1171"/>
                  </a:lnTo>
                  <a:lnTo>
                    <a:pt x="2015" y="1173"/>
                  </a:lnTo>
                  <a:lnTo>
                    <a:pt x="2012" y="1177"/>
                  </a:lnTo>
                  <a:lnTo>
                    <a:pt x="2007" y="1179"/>
                  </a:lnTo>
                  <a:lnTo>
                    <a:pt x="2003" y="1180"/>
                  </a:lnTo>
                  <a:lnTo>
                    <a:pt x="1999" y="1180"/>
                  </a:lnTo>
                  <a:lnTo>
                    <a:pt x="1992" y="1179"/>
                  </a:lnTo>
                  <a:lnTo>
                    <a:pt x="1987" y="1177"/>
                  </a:lnTo>
                  <a:lnTo>
                    <a:pt x="1981" y="1172"/>
                  </a:lnTo>
                  <a:lnTo>
                    <a:pt x="1977" y="1166"/>
                  </a:lnTo>
                  <a:close/>
                  <a:moveTo>
                    <a:pt x="1877" y="1169"/>
                  </a:moveTo>
                  <a:lnTo>
                    <a:pt x="1877" y="1164"/>
                  </a:lnTo>
                  <a:lnTo>
                    <a:pt x="1878" y="1160"/>
                  </a:lnTo>
                  <a:lnTo>
                    <a:pt x="1880" y="1156"/>
                  </a:lnTo>
                  <a:lnTo>
                    <a:pt x="1882" y="1153"/>
                  </a:lnTo>
                  <a:lnTo>
                    <a:pt x="1886" y="1149"/>
                  </a:lnTo>
                  <a:lnTo>
                    <a:pt x="1889" y="1148"/>
                  </a:lnTo>
                  <a:lnTo>
                    <a:pt x="1894" y="1146"/>
                  </a:lnTo>
                  <a:lnTo>
                    <a:pt x="1899" y="1146"/>
                  </a:lnTo>
                  <a:lnTo>
                    <a:pt x="1903" y="1146"/>
                  </a:lnTo>
                  <a:lnTo>
                    <a:pt x="1908" y="1147"/>
                  </a:lnTo>
                  <a:lnTo>
                    <a:pt x="1911" y="1149"/>
                  </a:lnTo>
                  <a:lnTo>
                    <a:pt x="1915" y="1153"/>
                  </a:lnTo>
                  <a:lnTo>
                    <a:pt x="1918" y="1156"/>
                  </a:lnTo>
                  <a:lnTo>
                    <a:pt x="1921" y="1160"/>
                  </a:lnTo>
                  <a:lnTo>
                    <a:pt x="1922" y="1164"/>
                  </a:lnTo>
                  <a:lnTo>
                    <a:pt x="1922" y="1169"/>
                  </a:lnTo>
                  <a:lnTo>
                    <a:pt x="1922" y="1173"/>
                  </a:lnTo>
                  <a:lnTo>
                    <a:pt x="1921" y="1177"/>
                  </a:lnTo>
                  <a:lnTo>
                    <a:pt x="1918" y="1181"/>
                  </a:lnTo>
                  <a:lnTo>
                    <a:pt x="1916" y="1185"/>
                  </a:lnTo>
                  <a:lnTo>
                    <a:pt x="1912" y="1187"/>
                  </a:lnTo>
                  <a:lnTo>
                    <a:pt x="1908" y="1189"/>
                  </a:lnTo>
                  <a:lnTo>
                    <a:pt x="1904" y="1191"/>
                  </a:lnTo>
                  <a:lnTo>
                    <a:pt x="1900" y="1192"/>
                  </a:lnTo>
                  <a:lnTo>
                    <a:pt x="1899" y="1192"/>
                  </a:lnTo>
                  <a:lnTo>
                    <a:pt x="1894" y="1191"/>
                  </a:lnTo>
                  <a:lnTo>
                    <a:pt x="1890" y="1189"/>
                  </a:lnTo>
                  <a:lnTo>
                    <a:pt x="1886" y="1187"/>
                  </a:lnTo>
                  <a:lnTo>
                    <a:pt x="1882" y="1185"/>
                  </a:lnTo>
                  <a:lnTo>
                    <a:pt x="1880" y="1181"/>
                  </a:lnTo>
                  <a:lnTo>
                    <a:pt x="1878" y="1178"/>
                  </a:lnTo>
                  <a:lnTo>
                    <a:pt x="1877" y="1173"/>
                  </a:lnTo>
                  <a:lnTo>
                    <a:pt x="1877" y="1169"/>
                  </a:lnTo>
                  <a:close/>
                  <a:moveTo>
                    <a:pt x="1796" y="1217"/>
                  </a:moveTo>
                  <a:lnTo>
                    <a:pt x="1793" y="1214"/>
                  </a:lnTo>
                  <a:lnTo>
                    <a:pt x="1791" y="1210"/>
                  </a:lnTo>
                  <a:lnTo>
                    <a:pt x="1789" y="1206"/>
                  </a:lnTo>
                  <a:lnTo>
                    <a:pt x="1787" y="1202"/>
                  </a:lnTo>
                  <a:lnTo>
                    <a:pt x="1789" y="1198"/>
                  </a:lnTo>
                  <a:lnTo>
                    <a:pt x="1789" y="1193"/>
                  </a:lnTo>
                  <a:lnTo>
                    <a:pt x="1791" y="1189"/>
                  </a:lnTo>
                  <a:lnTo>
                    <a:pt x="1793" y="1185"/>
                  </a:lnTo>
                  <a:lnTo>
                    <a:pt x="1797" y="1181"/>
                  </a:lnTo>
                  <a:lnTo>
                    <a:pt x="1800" y="1179"/>
                  </a:lnTo>
                  <a:lnTo>
                    <a:pt x="1805" y="1178"/>
                  </a:lnTo>
                  <a:lnTo>
                    <a:pt x="1809" y="1177"/>
                  </a:lnTo>
                  <a:lnTo>
                    <a:pt x="1814" y="1177"/>
                  </a:lnTo>
                  <a:lnTo>
                    <a:pt x="1818" y="1178"/>
                  </a:lnTo>
                  <a:lnTo>
                    <a:pt x="1822" y="1180"/>
                  </a:lnTo>
                  <a:lnTo>
                    <a:pt x="1826" y="1183"/>
                  </a:lnTo>
                  <a:lnTo>
                    <a:pt x="1829" y="1186"/>
                  </a:lnTo>
                  <a:lnTo>
                    <a:pt x="1831" y="1189"/>
                  </a:lnTo>
                  <a:lnTo>
                    <a:pt x="1833" y="1194"/>
                  </a:lnTo>
                  <a:lnTo>
                    <a:pt x="1834" y="1199"/>
                  </a:lnTo>
                  <a:lnTo>
                    <a:pt x="1834" y="1202"/>
                  </a:lnTo>
                  <a:lnTo>
                    <a:pt x="1833" y="1207"/>
                  </a:lnTo>
                  <a:lnTo>
                    <a:pt x="1831" y="1211"/>
                  </a:lnTo>
                  <a:lnTo>
                    <a:pt x="1828" y="1215"/>
                  </a:lnTo>
                  <a:lnTo>
                    <a:pt x="1828" y="1215"/>
                  </a:lnTo>
                  <a:lnTo>
                    <a:pt x="1825" y="1218"/>
                  </a:lnTo>
                  <a:lnTo>
                    <a:pt x="1820" y="1221"/>
                  </a:lnTo>
                  <a:lnTo>
                    <a:pt x="1815" y="1223"/>
                  </a:lnTo>
                  <a:lnTo>
                    <a:pt x="1811" y="1223"/>
                  </a:lnTo>
                  <a:lnTo>
                    <a:pt x="1807" y="1223"/>
                  </a:lnTo>
                  <a:lnTo>
                    <a:pt x="1804" y="1222"/>
                  </a:lnTo>
                  <a:lnTo>
                    <a:pt x="1799" y="1219"/>
                  </a:lnTo>
                  <a:lnTo>
                    <a:pt x="1796" y="1217"/>
                  </a:lnTo>
                  <a:close/>
                  <a:moveTo>
                    <a:pt x="1527" y="1224"/>
                  </a:moveTo>
                  <a:lnTo>
                    <a:pt x="1526" y="1219"/>
                  </a:lnTo>
                  <a:lnTo>
                    <a:pt x="1525" y="1215"/>
                  </a:lnTo>
                  <a:lnTo>
                    <a:pt x="1526" y="1210"/>
                  </a:lnTo>
                  <a:lnTo>
                    <a:pt x="1527" y="1207"/>
                  </a:lnTo>
                  <a:lnTo>
                    <a:pt x="1529" y="1202"/>
                  </a:lnTo>
                  <a:lnTo>
                    <a:pt x="1532" y="1199"/>
                  </a:lnTo>
                  <a:lnTo>
                    <a:pt x="1535" y="1196"/>
                  </a:lnTo>
                  <a:lnTo>
                    <a:pt x="1540" y="1194"/>
                  </a:lnTo>
                  <a:lnTo>
                    <a:pt x="1544" y="1193"/>
                  </a:lnTo>
                  <a:lnTo>
                    <a:pt x="1548" y="1193"/>
                  </a:lnTo>
                  <a:lnTo>
                    <a:pt x="1553" y="1193"/>
                  </a:lnTo>
                  <a:lnTo>
                    <a:pt x="1557" y="1194"/>
                  </a:lnTo>
                  <a:lnTo>
                    <a:pt x="1561" y="1196"/>
                  </a:lnTo>
                  <a:lnTo>
                    <a:pt x="1564" y="1199"/>
                  </a:lnTo>
                  <a:lnTo>
                    <a:pt x="1568" y="1202"/>
                  </a:lnTo>
                  <a:lnTo>
                    <a:pt x="1570" y="1207"/>
                  </a:lnTo>
                  <a:lnTo>
                    <a:pt x="1571" y="1211"/>
                  </a:lnTo>
                  <a:lnTo>
                    <a:pt x="1571" y="1216"/>
                  </a:lnTo>
                  <a:lnTo>
                    <a:pt x="1571" y="1219"/>
                  </a:lnTo>
                  <a:lnTo>
                    <a:pt x="1570" y="1224"/>
                  </a:lnTo>
                  <a:lnTo>
                    <a:pt x="1568" y="1227"/>
                  </a:lnTo>
                  <a:lnTo>
                    <a:pt x="1564" y="1231"/>
                  </a:lnTo>
                  <a:lnTo>
                    <a:pt x="1561" y="1234"/>
                  </a:lnTo>
                  <a:lnTo>
                    <a:pt x="1557" y="1237"/>
                  </a:lnTo>
                  <a:lnTo>
                    <a:pt x="1553" y="1238"/>
                  </a:lnTo>
                  <a:lnTo>
                    <a:pt x="1548" y="1238"/>
                  </a:lnTo>
                  <a:lnTo>
                    <a:pt x="1542" y="1237"/>
                  </a:lnTo>
                  <a:lnTo>
                    <a:pt x="1535" y="1234"/>
                  </a:lnTo>
                  <a:lnTo>
                    <a:pt x="1531" y="1230"/>
                  </a:lnTo>
                  <a:lnTo>
                    <a:pt x="1527" y="1224"/>
                  </a:lnTo>
                  <a:close/>
                  <a:moveTo>
                    <a:pt x="989" y="1246"/>
                  </a:moveTo>
                  <a:lnTo>
                    <a:pt x="987" y="1241"/>
                  </a:lnTo>
                  <a:lnTo>
                    <a:pt x="986" y="1238"/>
                  </a:lnTo>
                  <a:lnTo>
                    <a:pt x="984" y="1233"/>
                  </a:lnTo>
                  <a:lnTo>
                    <a:pt x="984" y="1229"/>
                  </a:lnTo>
                  <a:lnTo>
                    <a:pt x="986" y="1224"/>
                  </a:lnTo>
                  <a:lnTo>
                    <a:pt x="987" y="1221"/>
                  </a:lnTo>
                  <a:lnTo>
                    <a:pt x="990" y="1216"/>
                  </a:lnTo>
                  <a:lnTo>
                    <a:pt x="992" y="1214"/>
                  </a:lnTo>
                  <a:lnTo>
                    <a:pt x="997" y="1211"/>
                  </a:lnTo>
                  <a:lnTo>
                    <a:pt x="1002" y="1209"/>
                  </a:lnTo>
                  <a:lnTo>
                    <a:pt x="1005" y="1209"/>
                  </a:lnTo>
                  <a:lnTo>
                    <a:pt x="1010" y="1209"/>
                  </a:lnTo>
                  <a:lnTo>
                    <a:pt x="1014" y="1209"/>
                  </a:lnTo>
                  <a:lnTo>
                    <a:pt x="1018" y="1211"/>
                  </a:lnTo>
                  <a:lnTo>
                    <a:pt x="1023" y="1214"/>
                  </a:lnTo>
                  <a:lnTo>
                    <a:pt x="1025" y="1217"/>
                  </a:lnTo>
                  <a:lnTo>
                    <a:pt x="1027" y="1222"/>
                  </a:lnTo>
                  <a:lnTo>
                    <a:pt x="1030" y="1225"/>
                  </a:lnTo>
                  <a:lnTo>
                    <a:pt x="1031" y="1230"/>
                  </a:lnTo>
                  <a:lnTo>
                    <a:pt x="1030" y="1234"/>
                  </a:lnTo>
                  <a:lnTo>
                    <a:pt x="1030" y="1238"/>
                  </a:lnTo>
                  <a:lnTo>
                    <a:pt x="1027" y="1242"/>
                  </a:lnTo>
                  <a:lnTo>
                    <a:pt x="1025" y="1246"/>
                  </a:lnTo>
                  <a:lnTo>
                    <a:pt x="1021" y="1249"/>
                  </a:lnTo>
                  <a:lnTo>
                    <a:pt x="1018" y="1252"/>
                  </a:lnTo>
                  <a:lnTo>
                    <a:pt x="1014" y="1253"/>
                  </a:lnTo>
                  <a:lnTo>
                    <a:pt x="1011" y="1254"/>
                  </a:lnTo>
                  <a:lnTo>
                    <a:pt x="1008" y="1254"/>
                  </a:lnTo>
                  <a:lnTo>
                    <a:pt x="1002" y="1254"/>
                  </a:lnTo>
                  <a:lnTo>
                    <a:pt x="997" y="1252"/>
                  </a:lnTo>
                  <a:lnTo>
                    <a:pt x="992" y="1249"/>
                  </a:lnTo>
                  <a:lnTo>
                    <a:pt x="989" y="1246"/>
                  </a:lnTo>
                  <a:close/>
                  <a:moveTo>
                    <a:pt x="1631" y="1260"/>
                  </a:moveTo>
                  <a:lnTo>
                    <a:pt x="1628" y="1257"/>
                  </a:lnTo>
                  <a:lnTo>
                    <a:pt x="1624" y="1255"/>
                  </a:lnTo>
                  <a:lnTo>
                    <a:pt x="1621" y="1252"/>
                  </a:lnTo>
                  <a:lnTo>
                    <a:pt x="1619" y="1247"/>
                  </a:lnTo>
                  <a:lnTo>
                    <a:pt x="1617" y="1244"/>
                  </a:lnTo>
                  <a:lnTo>
                    <a:pt x="1617" y="1239"/>
                  </a:lnTo>
                  <a:lnTo>
                    <a:pt x="1617" y="1234"/>
                  </a:lnTo>
                  <a:lnTo>
                    <a:pt x="1619" y="1230"/>
                  </a:lnTo>
                  <a:lnTo>
                    <a:pt x="1621" y="1226"/>
                  </a:lnTo>
                  <a:lnTo>
                    <a:pt x="1623" y="1223"/>
                  </a:lnTo>
                  <a:lnTo>
                    <a:pt x="1627" y="1219"/>
                  </a:lnTo>
                  <a:lnTo>
                    <a:pt x="1631" y="1217"/>
                  </a:lnTo>
                  <a:lnTo>
                    <a:pt x="1635" y="1216"/>
                  </a:lnTo>
                  <a:lnTo>
                    <a:pt x="1639" y="1215"/>
                  </a:lnTo>
                  <a:lnTo>
                    <a:pt x="1644" y="1216"/>
                  </a:lnTo>
                  <a:lnTo>
                    <a:pt x="1649" y="1217"/>
                  </a:lnTo>
                  <a:lnTo>
                    <a:pt x="1652" y="1219"/>
                  </a:lnTo>
                  <a:lnTo>
                    <a:pt x="1656" y="1222"/>
                  </a:lnTo>
                  <a:lnTo>
                    <a:pt x="1659" y="1225"/>
                  </a:lnTo>
                  <a:lnTo>
                    <a:pt x="1661" y="1229"/>
                  </a:lnTo>
                  <a:lnTo>
                    <a:pt x="1663" y="1233"/>
                  </a:lnTo>
                  <a:lnTo>
                    <a:pt x="1663" y="1238"/>
                  </a:lnTo>
                  <a:lnTo>
                    <a:pt x="1663" y="1242"/>
                  </a:lnTo>
                  <a:lnTo>
                    <a:pt x="1661" y="1246"/>
                  </a:lnTo>
                  <a:lnTo>
                    <a:pt x="1658" y="1253"/>
                  </a:lnTo>
                  <a:lnTo>
                    <a:pt x="1653" y="1257"/>
                  </a:lnTo>
                  <a:lnTo>
                    <a:pt x="1646" y="1260"/>
                  </a:lnTo>
                  <a:lnTo>
                    <a:pt x="1641" y="1261"/>
                  </a:lnTo>
                  <a:lnTo>
                    <a:pt x="1636" y="1261"/>
                  </a:lnTo>
                  <a:lnTo>
                    <a:pt x="1631" y="1260"/>
                  </a:lnTo>
                  <a:close/>
                  <a:moveTo>
                    <a:pt x="1429" y="1245"/>
                  </a:moveTo>
                  <a:lnTo>
                    <a:pt x="1429" y="1240"/>
                  </a:lnTo>
                  <a:lnTo>
                    <a:pt x="1429" y="1235"/>
                  </a:lnTo>
                  <a:lnTo>
                    <a:pt x="1431" y="1232"/>
                  </a:lnTo>
                  <a:lnTo>
                    <a:pt x="1433" y="1229"/>
                  </a:lnTo>
                  <a:lnTo>
                    <a:pt x="1436" y="1225"/>
                  </a:lnTo>
                  <a:lnTo>
                    <a:pt x="1440" y="1223"/>
                  </a:lnTo>
                  <a:lnTo>
                    <a:pt x="1444" y="1221"/>
                  </a:lnTo>
                  <a:lnTo>
                    <a:pt x="1448" y="1219"/>
                  </a:lnTo>
                  <a:lnTo>
                    <a:pt x="1453" y="1219"/>
                  </a:lnTo>
                  <a:lnTo>
                    <a:pt x="1458" y="1221"/>
                  </a:lnTo>
                  <a:lnTo>
                    <a:pt x="1461" y="1222"/>
                  </a:lnTo>
                  <a:lnTo>
                    <a:pt x="1466" y="1224"/>
                  </a:lnTo>
                  <a:lnTo>
                    <a:pt x="1468" y="1227"/>
                  </a:lnTo>
                  <a:lnTo>
                    <a:pt x="1472" y="1231"/>
                  </a:lnTo>
                  <a:lnTo>
                    <a:pt x="1473" y="1235"/>
                  </a:lnTo>
                  <a:lnTo>
                    <a:pt x="1474" y="1240"/>
                  </a:lnTo>
                  <a:lnTo>
                    <a:pt x="1474" y="1245"/>
                  </a:lnTo>
                  <a:lnTo>
                    <a:pt x="1473" y="1248"/>
                  </a:lnTo>
                  <a:lnTo>
                    <a:pt x="1472" y="1253"/>
                  </a:lnTo>
                  <a:lnTo>
                    <a:pt x="1469" y="1256"/>
                  </a:lnTo>
                  <a:lnTo>
                    <a:pt x="1466" y="1260"/>
                  </a:lnTo>
                  <a:lnTo>
                    <a:pt x="1462" y="1262"/>
                  </a:lnTo>
                  <a:lnTo>
                    <a:pt x="1459" y="1264"/>
                  </a:lnTo>
                  <a:lnTo>
                    <a:pt x="1454" y="1265"/>
                  </a:lnTo>
                  <a:lnTo>
                    <a:pt x="1452" y="1265"/>
                  </a:lnTo>
                  <a:lnTo>
                    <a:pt x="1451" y="1265"/>
                  </a:lnTo>
                  <a:lnTo>
                    <a:pt x="1447" y="1264"/>
                  </a:lnTo>
                  <a:lnTo>
                    <a:pt x="1443" y="1263"/>
                  </a:lnTo>
                  <a:lnTo>
                    <a:pt x="1439" y="1262"/>
                  </a:lnTo>
                  <a:lnTo>
                    <a:pt x="1436" y="1260"/>
                  </a:lnTo>
                  <a:lnTo>
                    <a:pt x="1433" y="1256"/>
                  </a:lnTo>
                  <a:lnTo>
                    <a:pt x="1431" y="1253"/>
                  </a:lnTo>
                  <a:lnTo>
                    <a:pt x="1429" y="1249"/>
                  </a:lnTo>
                  <a:lnTo>
                    <a:pt x="1429" y="1245"/>
                  </a:lnTo>
                  <a:close/>
                  <a:moveTo>
                    <a:pt x="1735" y="1287"/>
                  </a:moveTo>
                  <a:lnTo>
                    <a:pt x="1731" y="1286"/>
                  </a:lnTo>
                  <a:lnTo>
                    <a:pt x="1726" y="1285"/>
                  </a:lnTo>
                  <a:lnTo>
                    <a:pt x="1723" y="1283"/>
                  </a:lnTo>
                  <a:lnTo>
                    <a:pt x="1719" y="1279"/>
                  </a:lnTo>
                  <a:lnTo>
                    <a:pt x="1717" y="1276"/>
                  </a:lnTo>
                  <a:lnTo>
                    <a:pt x="1716" y="1271"/>
                  </a:lnTo>
                  <a:lnTo>
                    <a:pt x="1715" y="1267"/>
                  </a:lnTo>
                  <a:lnTo>
                    <a:pt x="1715" y="1262"/>
                  </a:lnTo>
                  <a:lnTo>
                    <a:pt x="1716" y="1257"/>
                  </a:lnTo>
                  <a:lnTo>
                    <a:pt x="1717" y="1254"/>
                  </a:lnTo>
                  <a:lnTo>
                    <a:pt x="1719" y="1250"/>
                  </a:lnTo>
                  <a:lnTo>
                    <a:pt x="1723" y="1247"/>
                  </a:lnTo>
                  <a:lnTo>
                    <a:pt x="1726" y="1245"/>
                  </a:lnTo>
                  <a:lnTo>
                    <a:pt x="1731" y="1242"/>
                  </a:lnTo>
                  <a:lnTo>
                    <a:pt x="1735" y="1242"/>
                  </a:lnTo>
                  <a:lnTo>
                    <a:pt x="1740" y="1242"/>
                  </a:lnTo>
                  <a:lnTo>
                    <a:pt x="1740" y="1242"/>
                  </a:lnTo>
                  <a:lnTo>
                    <a:pt x="1745" y="1242"/>
                  </a:lnTo>
                  <a:lnTo>
                    <a:pt x="1748" y="1245"/>
                  </a:lnTo>
                  <a:lnTo>
                    <a:pt x="1752" y="1247"/>
                  </a:lnTo>
                  <a:lnTo>
                    <a:pt x="1755" y="1250"/>
                  </a:lnTo>
                  <a:lnTo>
                    <a:pt x="1757" y="1254"/>
                  </a:lnTo>
                  <a:lnTo>
                    <a:pt x="1760" y="1257"/>
                  </a:lnTo>
                  <a:lnTo>
                    <a:pt x="1760" y="1262"/>
                  </a:lnTo>
                  <a:lnTo>
                    <a:pt x="1760" y="1267"/>
                  </a:lnTo>
                  <a:lnTo>
                    <a:pt x="1760" y="1271"/>
                  </a:lnTo>
                  <a:lnTo>
                    <a:pt x="1757" y="1275"/>
                  </a:lnTo>
                  <a:lnTo>
                    <a:pt x="1755" y="1278"/>
                  </a:lnTo>
                  <a:lnTo>
                    <a:pt x="1753" y="1282"/>
                  </a:lnTo>
                  <a:lnTo>
                    <a:pt x="1749" y="1284"/>
                  </a:lnTo>
                  <a:lnTo>
                    <a:pt x="1746" y="1286"/>
                  </a:lnTo>
                  <a:lnTo>
                    <a:pt x="1741" y="1287"/>
                  </a:lnTo>
                  <a:lnTo>
                    <a:pt x="1738" y="1287"/>
                  </a:lnTo>
                  <a:lnTo>
                    <a:pt x="1737" y="1287"/>
                  </a:lnTo>
                  <a:lnTo>
                    <a:pt x="1735" y="1287"/>
                  </a:lnTo>
                  <a:close/>
                  <a:moveTo>
                    <a:pt x="664" y="1313"/>
                  </a:moveTo>
                  <a:lnTo>
                    <a:pt x="660" y="1310"/>
                  </a:lnTo>
                  <a:lnTo>
                    <a:pt x="658" y="1306"/>
                  </a:lnTo>
                  <a:lnTo>
                    <a:pt x="656" y="1302"/>
                  </a:lnTo>
                  <a:lnTo>
                    <a:pt x="655" y="1298"/>
                  </a:lnTo>
                  <a:lnTo>
                    <a:pt x="655" y="1293"/>
                  </a:lnTo>
                  <a:lnTo>
                    <a:pt x="656" y="1290"/>
                  </a:lnTo>
                  <a:lnTo>
                    <a:pt x="657" y="1285"/>
                  </a:lnTo>
                  <a:lnTo>
                    <a:pt x="659" y="1282"/>
                  </a:lnTo>
                  <a:lnTo>
                    <a:pt x="663" y="1278"/>
                  </a:lnTo>
                  <a:lnTo>
                    <a:pt x="666" y="1276"/>
                  </a:lnTo>
                  <a:lnTo>
                    <a:pt x="671" y="1273"/>
                  </a:lnTo>
                  <a:lnTo>
                    <a:pt x="675" y="1272"/>
                  </a:lnTo>
                  <a:lnTo>
                    <a:pt x="680" y="1272"/>
                  </a:lnTo>
                  <a:lnTo>
                    <a:pt x="684" y="1273"/>
                  </a:lnTo>
                  <a:lnTo>
                    <a:pt x="688" y="1275"/>
                  </a:lnTo>
                  <a:lnTo>
                    <a:pt x="692" y="1277"/>
                  </a:lnTo>
                  <a:lnTo>
                    <a:pt x="695" y="1280"/>
                  </a:lnTo>
                  <a:lnTo>
                    <a:pt x="697" y="1284"/>
                  </a:lnTo>
                  <a:lnTo>
                    <a:pt x="700" y="1288"/>
                  </a:lnTo>
                  <a:lnTo>
                    <a:pt x="701" y="1293"/>
                  </a:lnTo>
                  <a:lnTo>
                    <a:pt x="701" y="1298"/>
                  </a:lnTo>
                  <a:lnTo>
                    <a:pt x="700" y="1301"/>
                  </a:lnTo>
                  <a:lnTo>
                    <a:pt x="699" y="1306"/>
                  </a:lnTo>
                  <a:lnTo>
                    <a:pt x="695" y="1309"/>
                  </a:lnTo>
                  <a:lnTo>
                    <a:pt x="692" y="1314"/>
                  </a:lnTo>
                  <a:lnTo>
                    <a:pt x="687" y="1316"/>
                  </a:lnTo>
                  <a:lnTo>
                    <a:pt x="682" y="1317"/>
                  </a:lnTo>
                  <a:lnTo>
                    <a:pt x="678" y="1318"/>
                  </a:lnTo>
                  <a:lnTo>
                    <a:pt x="674" y="1318"/>
                  </a:lnTo>
                  <a:lnTo>
                    <a:pt x="671" y="1317"/>
                  </a:lnTo>
                  <a:lnTo>
                    <a:pt x="666" y="1315"/>
                  </a:lnTo>
                  <a:lnTo>
                    <a:pt x="664" y="1313"/>
                  </a:lnTo>
                  <a:close/>
                  <a:moveTo>
                    <a:pt x="924" y="1318"/>
                  </a:moveTo>
                  <a:lnTo>
                    <a:pt x="921" y="1315"/>
                  </a:lnTo>
                  <a:lnTo>
                    <a:pt x="917" y="1311"/>
                  </a:lnTo>
                  <a:lnTo>
                    <a:pt x="915" y="1308"/>
                  </a:lnTo>
                  <a:lnTo>
                    <a:pt x="914" y="1305"/>
                  </a:lnTo>
                  <a:lnTo>
                    <a:pt x="913" y="1300"/>
                  </a:lnTo>
                  <a:lnTo>
                    <a:pt x="913" y="1295"/>
                  </a:lnTo>
                  <a:lnTo>
                    <a:pt x="914" y="1291"/>
                  </a:lnTo>
                  <a:lnTo>
                    <a:pt x="916" y="1287"/>
                  </a:lnTo>
                  <a:lnTo>
                    <a:pt x="918" y="1283"/>
                  </a:lnTo>
                  <a:lnTo>
                    <a:pt x="922" y="1280"/>
                  </a:lnTo>
                  <a:lnTo>
                    <a:pt x="925" y="1278"/>
                  </a:lnTo>
                  <a:lnTo>
                    <a:pt x="930" y="1276"/>
                  </a:lnTo>
                  <a:lnTo>
                    <a:pt x="935" y="1276"/>
                  </a:lnTo>
                  <a:lnTo>
                    <a:pt x="939" y="1276"/>
                  </a:lnTo>
                  <a:lnTo>
                    <a:pt x="943" y="1277"/>
                  </a:lnTo>
                  <a:lnTo>
                    <a:pt x="947" y="1278"/>
                  </a:lnTo>
                  <a:lnTo>
                    <a:pt x="951" y="1282"/>
                  </a:lnTo>
                  <a:lnTo>
                    <a:pt x="954" y="1284"/>
                  </a:lnTo>
                  <a:lnTo>
                    <a:pt x="957" y="1288"/>
                  </a:lnTo>
                  <a:lnTo>
                    <a:pt x="958" y="1292"/>
                  </a:lnTo>
                  <a:lnTo>
                    <a:pt x="959" y="1296"/>
                  </a:lnTo>
                  <a:lnTo>
                    <a:pt x="959" y="1301"/>
                  </a:lnTo>
                  <a:lnTo>
                    <a:pt x="958" y="1306"/>
                  </a:lnTo>
                  <a:lnTo>
                    <a:pt x="955" y="1309"/>
                  </a:lnTo>
                  <a:lnTo>
                    <a:pt x="952" y="1315"/>
                  </a:lnTo>
                  <a:lnTo>
                    <a:pt x="947" y="1318"/>
                  </a:lnTo>
                  <a:lnTo>
                    <a:pt x="942" y="1321"/>
                  </a:lnTo>
                  <a:lnTo>
                    <a:pt x="936" y="1321"/>
                  </a:lnTo>
                  <a:lnTo>
                    <a:pt x="930" y="1321"/>
                  </a:lnTo>
                  <a:lnTo>
                    <a:pt x="924" y="1318"/>
                  </a:lnTo>
                  <a:close/>
                  <a:moveTo>
                    <a:pt x="851" y="1355"/>
                  </a:moveTo>
                  <a:lnTo>
                    <a:pt x="847" y="1354"/>
                  </a:lnTo>
                  <a:lnTo>
                    <a:pt x="843" y="1352"/>
                  </a:lnTo>
                  <a:lnTo>
                    <a:pt x="840" y="1348"/>
                  </a:lnTo>
                  <a:lnTo>
                    <a:pt x="837" y="1345"/>
                  </a:lnTo>
                  <a:lnTo>
                    <a:pt x="836" y="1340"/>
                  </a:lnTo>
                  <a:lnTo>
                    <a:pt x="835" y="1337"/>
                  </a:lnTo>
                  <a:lnTo>
                    <a:pt x="835" y="1332"/>
                  </a:lnTo>
                  <a:lnTo>
                    <a:pt x="836" y="1328"/>
                  </a:lnTo>
                  <a:lnTo>
                    <a:pt x="837" y="1323"/>
                  </a:lnTo>
                  <a:lnTo>
                    <a:pt x="840" y="1319"/>
                  </a:lnTo>
                  <a:lnTo>
                    <a:pt x="843" y="1316"/>
                  </a:lnTo>
                  <a:lnTo>
                    <a:pt x="847" y="1314"/>
                  </a:lnTo>
                  <a:lnTo>
                    <a:pt x="851" y="1311"/>
                  </a:lnTo>
                  <a:lnTo>
                    <a:pt x="855" y="1311"/>
                  </a:lnTo>
                  <a:lnTo>
                    <a:pt x="859" y="1311"/>
                  </a:lnTo>
                  <a:lnTo>
                    <a:pt x="864" y="1311"/>
                  </a:lnTo>
                  <a:lnTo>
                    <a:pt x="869" y="1314"/>
                  </a:lnTo>
                  <a:lnTo>
                    <a:pt x="872" y="1316"/>
                  </a:lnTo>
                  <a:lnTo>
                    <a:pt x="876" y="1319"/>
                  </a:lnTo>
                  <a:lnTo>
                    <a:pt x="878" y="1323"/>
                  </a:lnTo>
                  <a:lnTo>
                    <a:pt x="880" y="1326"/>
                  </a:lnTo>
                  <a:lnTo>
                    <a:pt x="880" y="1331"/>
                  </a:lnTo>
                  <a:lnTo>
                    <a:pt x="881" y="1336"/>
                  </a:lnTo>
                  <a:lnTo>
                    <a:pt x="880" y="1340"/>
                  </a:lnTo>
                  <a:lnTo>
                    <a:pt x="879" y="1344"/>
                  </a:lnTo>
                  <a:lnTo>
                    <a:pt x="877" y="1347"/>
                  </a:lnTo>
                  <a:lnTo>
                    <a:pt x="874" y="1349"/>
                  </a:lnTo>
                  <a:lnTo>
                    <a:pt x="872" y="1352"/>
                  </a:lnTo>
                  <a:lnTo>
                    <a:pt x="865" y="1355"/>
                  </a:lnTo>
                  <a:lnTo>
                    <a:pt x="858" y="1356"/>
                  </a:lnTo>
                  <a:lnTo>
                    <a:pt x="855" y="1356"/>
                  </a:lnTo>
                  <a:lnTo>
                    <a:pt x="851" y="1355"/>
                  </a:lnTo>
                  <a:close/>
                  <a:moveTo>
                    <a:pt x="740" y="1349"/>
                  </a:moveTo>
                  <a:lnTo>
                    <a:pt x="740" y="1345"/>
                  </a:lnTo>
                  <a:lnTo>
                    <a:pt x="741" y="1340"/>
                  </a:lnTo>
                  <a:lnTo>
                    <a:pt x="743" y="1336"/>
                  </a:lnTo>
                  <a:lnTo>
                    <a:pt x="745" y="1332"/>
                  </a:lnTo>
                  <a:lnTo>
                    <a:pt x="748" y="1329"/>
                  </a:lnTo>
                  <a:lnTo>
                    <a:pt x="752" y="1326"/>
                  </a:lnTo>
                  <a:lnTo>
                    <a:pt x="756" y="1324"/>
                  </a:lnTo>
                  <a:lnTo>
                    <a:pt x="760" y="1324"/>
                  </a:lnTo>
                  <a:lnTo>
                    <a:pt x="765" y="1323"/>
                  </a:lnTo>
                  <a:lnTo>
                    <a:pt x="769" y="1324"/>
                  </a:lnTo>
                  <a:lnTo>
                    <a:pt x="774" y="1325"/>
                  </a:lnTo>
                  <a:lnTo>
                    <a:pt x="777" y="1328"/>
                  </a:lnTo>
                  <a:lnTo>
                    <a:pt x="781" y="1331"/>
                  </a:lnTo>
                  <a:lnTo>
                    <a:pt x="783" y="1334"/>
                  </a:lnTo>
                  <a:lnTo>
                    <a:pt x="785" y="1339"/>
                  </a:lnTo>
                  <a:lnTo>
                    <a:pt x="787" y="1344"/>
                  </a:lnTo>
                  <a:lnTo>
                    <a:pt x="787" y="1348"/>
                  </a:lnTo>
                  <a:lnTo>
                    <a:pt x="785" y="1352"/>
                  </a:lnTo>
                  <a:lnTo>
                    <a:pt x="784" y="1356"/>
                  </a:lnTo>
                  <a:lnTo>
                    <a:pt x="782" y="1360"/>
                  </a:lnTo>
                  <a:lnTo>
                    <a:pt x="778" y="1363"/>
                  </a:lnTo>
                  <a:lnTo>
                    <a:pt x="775" y="1365"/>
                  </a:lnTo>
                  <a:lnTo>
                    <a:pt x="771" y="1368"/>
                  </a:lnTo>
                  <a:lnTo>
                    <a:pt x="767" y="1369"/>
                  </a:lnTo>
                  <a:lnTo>
                    <a:pt x="765" y="1369"/>
                  </a:lnTo>
                  <a:lnTo>
                    <a:pt x="763" y="1369"/>
                  </a:lnTo>
                  <a:lnTo>
                    <a:pt x="759" y="1369"/>
                  </a:lnTo>
                  <a:lnTo>
                    <a:pt x="755" y="1368"/>
                  </a:lnTo>
                  <a:lnTo>
                    <a:pt x="752" y="1365"/>
                  </a:lnTo>
                  <a:lnTo>
                    <a:pt x="748" y="1363"/>
                  </a:lnTo>
                  <a:lnTo>
                    <a:pt x="746" y="1361"/>
                  </a:lnTo>
                  <a:lnTo>
                    <a:pt x="744" y="1357"/>
                  </a:lnTo>
                  <a:lnTo>
                    <a:pt x="741" y="1353"/>
                  </a:lnTo>
                  <a:lnTo>
                    <a:pt x="740" y="1349"/>
                  </a:lnTo>
                  <a:close/>
                </a:path>
              </a:pathLst>
            </a:custGeom>
            <a:solidFill>
              <a:srgbClr val="E62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30" y="335"/>
              <a:ext cx="192" cy="256"/>
            </a:xfrm>
            <a:custGeom>
              <a:avLst/>
              <a:gdLst>
                <a:gd name="T0" fmla="*/ 106 w 958"/>
                <a:gd name="T1" fmla="*/ 1276 h 1277"/>
                <a:gd name="T2" fmla="*/ 79 w 958"/>
                <a:gd name="T3" fmla="*/ 1269 h 1277"/>
                <a:gd name="T4" fmla="*/ 53 w 958"/>
                <a:gd name="T5" fmla="*/ 1257 h 1277"/>
                <a:gd name="T6" fmla="*/ 33 w 958"/>
                <a:gd name="T7" fmla="*/ 1239 h 1277"/>
                <a:gd name="T8" fmla="*/ 16 w 958"/>
                <a:gd name="T9" fmla="*/ 1217 h 1277"/>
                <a:gd name="T10" fmla="*/ 6 w 958"/>
                <a:gd name="T11" fmla="*/ 1197 h 1277"/>
                <a:gd name="T12" fmla="*/ 1 w 958"/>
                <a:gd name="T13" fmla="*/ 1174 h 1277"/>
                <a:gd name="T14" fmla="*/ 0 w 958"/>
                <a:gd name="T15" fmla="*/ 1150 h 1277"/>
                <a:gd name="T16" fmla="*/ 4 w 958"/>
                <a:gd name="T17" fmla="*/ 1129 h 1277"/>
                <a:gd name="T18" fmla="*/ 12 w 958"/>
                <a:gd name="T19" fmla="*/ 1107 h 1277"/>
                <a:gd name="T20" fmla="*/ 23 w 958"/>
                <a:gd name="T21" fmla="*/ 1087 h 1277"/>
                <a:gd name="T22" fmla="*/ 40 w 958"/>
                <a:gd name="T23" fmla="*/ 1070 h 1277"/>
                <a:gd name="T24" fmla="*/ 637 w 958"/>
                <a:gd name="T25" fmla="*/ 639 h 1277"/>
                <a:gd name="T26" fmla="*/ 40 w 958"/>
                <a:gd name="T27" fmla="*/ 206 h 1277"/>
                <a:gd name="T28" fmla="*/ 23 w 958"/>
                <a:gd name="T29" fmla="*/ 189 h 1277"/>
                <a:gd name="T30" fmla="*/ 12 w 958"/>
                <a:gd name="T31" fmla="*/ 169 h 1277"/>
                <a:gd name="T32" fmla="*/ 4 w 958"/>
                <a:gd name="T33" fmla="*/ 147 h 1277"/>
                <a:gd name="T34" fmla="*/ 0 w 958"/>
                <a:gd name="T35" fmla="*/ 126 h 1277"/>
                <a:gd name="T36" fmla="*/ 1 w 958"/>
                <a:gd name="T37" fmla="*/ 102 h 1277"/>
                <a:gd name="T38" fmla="*/ 6 w 958"/>
                <a:gd name="T39" fmla="*/ 79 h 1277"/>
                <a:gd name="T40" fmla="*/ 16 w 958"/>
                <a:gd name="T41" fmla="*/ 59 h 1277"/>
                <a:gd name="T42" fmla="*/ 30 w 958"/>
                <a:gd name="T43" fmla="*/ 39 h 1277"/>
                <a:gd name="T44" fmla="*/ 48 w 958"/>
                <a:gd name="T45" fmla="*/ 23 h 1277"/>
                <a:gd name="T46" fmla="*/ 67 w 958"/>
                <a:gd name="T47" fmla="*/ 12 h 1277"/>
                <a:gd name="T48" fmla="*/ 89 w 958"/>
                <a:gd name="T49" fmla="*/ 4 h 1277"/>
                <a:gd name="T50" fmla="*/ 112 w 958"/>
                <a:gd name="T51" fmla="*/ 0 h 1277"/>
                <a:gd name="T52" fmla="*/ 134 w 958"/>
                <a:gd name="T53" fmla="*/ 0 h 1277"/>
                <a:gd name="T54" fmla="*/ 158 w 958"/>
                <a:gd name="T55" fmla="*/ 6 h 1277"/>
                <a:gd name="T56" fmla="*/ 180 w 958"/>
                <a:gd name="T57" fmla="*/ 15 h 1277"/>
                <a:gd name="T58" fmla="*/ 910 w 958"/>
                <a:gd name="T59" fmla="*/ 542 h 1277"/>
                <a:gd name="T60" fmla="*/ 931 w 958"/>
                <a:gd name="T61" fmla="*/ 561 h 1277"/>
                <a:gd name="T62" fmla="*/ 946 w 958"/>
                <a:gd name="T63" fmla="*/ 585 h 1277"/>
                <a:gd name="T64" fmla="*/ 955 w 958"/>
                <a:gd name="T65" fmla="*/ 610 h 1277"/>
                <a:gd name="T66" fmla="*/ 958 w 958"/>
                <a:gd name="T67" fmla="*/ 639 h 1277"/>
                <a:gd name="T68" fmla="*/ 955 w 958"/>
                <a:gd name="T69" fmla="*/ 666 h 1277"/>
                <a:gd name="T70" fmla="*/ 946 w 958"/>
                <a:gd name="T71" fmla="*/ 691 h 1277"/>
                <a:gd name="T72" fmla="*/ 931 w 958"/>
                <a:gd name="T73" fmla="*/ 715 h 1277"/>
                <a:gd name="T74" fmla="*/ 910 w 958"/>
                <a:gd name="T75" fmla="*/ 734 h 1277"/>
                <a:gd name="T76" fmla="*/ 181 w 958"/>
                <a:gd name="T77" fmla="*/ 1260 h 1277"/>
                <a:gd name="T78" fmla="*/ 165 w 958"/>
                <a:gd name="T79" fmla="*/ 1268 h 1277"/>
                <a:gd name="T80" fmla="*/ 146 w 958"/>
                <a:gd name="T81" fmla="*/ 1274 h 1277"/>
                <a:gd name="T82" fmla="*/ 129 w 958"/>
                <a:gd name="T83" fmla="*/ 1276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8" h="1277">
                  <a:moveTo>
                    <a:pt x="119" y="1277"/>
                  </a:moveTo>
                  <a:lnTo>
                    <a:pt x="106" y="1276"/>
                  </a:lnTo>
                  <a:lnTo>
                    <a:pt x="92" y="1274"/>
                  </a:lnTo>
                  <a:lnTo>
                    <a:pt x="79" y="1269"/>
                  </a:lnTo>
                  <a:lnTo>
                    <a:pt x="66" y="1264"/>
                  </a:lnTo>
                  <a:lnTo>
                    <a:pt x="53" y="1257"/>
                  </a:lnTo>
                  <a:lnTo>
                    <a:pt x="43" y="1248"/>
                  </a:lnTo>
                  <a:lnTo>
                    <a:pt x="33" y="1239"/>
                  </a:lnTo>
                  <a:lnTo>
                    <a:pt x="23" y="1228"/>
                  </a:lnTo>
                  <a:lnTo>
                    <a:pt x="16" y="1217"/>
                  </a:lnTo>
                  <a:lnTo>
                    <a:pt x="11" y="1207"/>
                  </a:lnTo>
                  <a:lnTo>
                    <a:pt x="6" y="1197"/>
                  </a:lnTo>
                  <a:lnTo>
                    <a:pt x="4" y="1185"/>
                  </a:lnTo>
                  <a:lnTo>
                    <a:pt x="1" y="1174"/>
                  </a:lnTo>
                  <a:lnTo>
                    <a:pt x="0" y="1162"/>
                  </a:lnTo>
                  <a:lnTo>
                    <a:pt x="0" y="1150"/>
                  </a:lnTo>
                  <a:lnTo>
                    <a:pt x="1" y="1140"/>
                  </a:lnTo>
                  <a:lnTo>
                    <a:pt x="4" y="1129"/>
                  </a:lnTo>
                  <a:lnTo>
                    <a:pt x="7" y="1117"/>
                  </a:lnTo>
                  <a:lnTo>
                    <a:pt x="12" y="1107"/>
                  </a:lnTo>
                  <a:lnTo>
                    <a:pt x="18" y="1098"/>
                  </a:lnTo>
                  <a:lnTo>
                    <a:pt x="23" y="1087"/>
                  </a:lnTo>
                  <a:lnTo>
                    <a:pt x="31" y="1078"/>
                  </a:lnTo>
                  <a:lnTo>
                    <a:pt x="40" y="1070"/>
                  </a:lnTo>
                  <a:lnTo>
                    <a:pt x="49" y="1062"/>
                  </a:lnTo>
                  <a:lnTo>
                    <a:pt x="637" y="639"/>
                  </a:lnTo>
                  <a:lnTo>
                    <a:pt x="49" y="214"/>
                  </a:lnTo>
                  <a:lnTo>
                    <a:pt x="40" y="206"/>
                  </a:lnTo>
                  <a:lnTo>
                    <a:pt x="31" y="198"/>
                  </a:lnTo>
                  <a:lnTo>
                    <a:pt x="23" y="189"/>
                  </a:lnTo>
                  <a:lnTo>
                    <a:pt x="18" y="178"/>
                  </a:lnTo>
                  <a:lnTo>
                    <a:pt x="12" y="169"/>
                  </a:lnTo>
                  <a:lnTo>
                    <a:pt x="7" y="159"/>
                  </a:lnTo>
                  <a:lnTo>
                    <a:pt x="4" y="147"/>
                  </a:lnTo>
                  <a:lnTo>
                    <a:pt x="1" y="136"/>
                  </a:lnTo>
                  <a:lnTo>
                    <a:pt x="0" y="126"/>
                  </a:lnTo>
                  <a:lnTo>
                    <a:pt x="0" y="114"/>
                  </a:lnTo>
                  <a:lnTo>
                    <a:pt x="1" y="102"/>
                  </a:lnTo>
                  <a:lnTo>
                    <a:pt x="4" y="91"/>
                  </a:lnTo>
                  <a:lnTo>
                    <a:pt x="6" y="79"/>
                  </a:lnTo>
                  <a:lnTo>
                    <a:pt x="11" y="69"/>
                  </a:lnTo>
                  <a:lnTo>
                    <a:pt x="16" y="59"/>
                  </a:lnTo>
                  <a:lnTo>
                    <a:pt x="23" y="48"/>
                  </a:lnTo>
                  <a:lnTo>
                    <a:pt x="30" y="39"/>
                  </a:lnTo>
                  <a:lnTo>
                    <a:pt x="38" y="30"/>
                  </a:lnTo>
                  <a:lnTo>
                    <a:pt x="48" y="23"/>
                  </a:lnTo>
                  <a:lnTo>
                    <a:pt x="58" y="16"/>
                  </a:lnTo>
                  <a:lnTo>
                    <a:pt x="67" y="12"/>
                  </a:lnTo>
                  <a:lnTo>
                    <a:pt x="79" y="7"/>
                  </a:lnTo>
                  <a:lnTo>
                    <a:pt x="89" y="4"/>
                  </a:lnTo>
                  <a:lnTo>
                    <a:pt x="101" y="1"/>
                  </a:lnTo>
                  <a:lnTo>
                    <a:pt x="112" y="0"/>
                  </a:lnTo>
                  <a:lnTo>
                    <a:pt x="123" y="0"/>
                  </a:lnTo>
                  <a:lnTo>
                    <a:pt x="134" y="0"/>
                  </a:lnTo>
                  <a:lnTo>
                    <a:pt x="146" y="2"/>
                  </a:lnTo>
                  <a:lnTo>
                    <a:pt x="158" y="6"/>
                  </a:lnTo>
                  <a:lnTo>
                    <a:pt x="168" y="10"/>
                  </a:lnTo>
                  <a:lnTo>
                    <a:pt x="180" y="15"/>
                  </a:lnTo>
                  <a:lnTo>
                    <a:pt x="189" y="22"/>
                  </a:lnTo>
                  <a:lnTo>
                    <a:pt x="910" y="542"/>
                  </a:lnTo>
                  <a:lnTo>
                    <a:pt x="920" y="551"/>
                  </a:lnTo>
                  <a:lnTo>
                    <a:pt x="931" y="561"/>
                  </a:lnTo>
                  <a:lnTo>
                    <a:pt x="939" y="572"/>
                  </a:lnTo>
                  <a:lnTo>
                    <a:pt x="946" y="585"/>
                  </a:lnTo>
                  <a:lnTo>
                    <a:pt x="951" y="597"/>
                  </a:lnTo>
                  <a:lnTo>
                    <a:pt x="955" y="610"/>
                  </a:lnTo>
                  <a:lnTo>
                    <a:pt x="957" y="624"/>
                  </a:lnTo>
                  <a:lnTo>
                    <a:pt x="958" y="639"/>
                  </a:lnTo>
                  <a:lnTo>
                    <a:pt x="957" y="652"/>
                  </a:lnTo>
                  <a:lnTo>
                    <a:pt x="955" y="666"/>
                  </a:lnTo>
                  <a:lnTo>
                    <a:pt x="951" y="679"/>
                  </a:lnTo>
                  <a:lnTo>
                    <a:pt x="946" y="691"/>
                  </a:lnTo>
                  <a:lnTo>
                    <a:pt x="939" y="704"/>
                  </a:lnTo>
                  <a:lnTo>
                    <a:pt x="931" y="715"/>
                  </a:lnTo>
                  <a:lnTo>
                    <a:pt x="920" y="725"/>
                  </a:lnTo>
                  <a:lnTo>
                    <a:pt x="910" y="734"/>
                  </a:lnTo>
                  <a:lnTo>
                    <a:pt x="189" y="1254"/>
                  </a:lnTo>
                  <a:lnTo>
                    <a:pt x="181" y="1260"/>
                  </a:lnTo>
                  <a:lnTo>
                    <a:pt x="173" y="1264"/>
                  </a:lnTo>
                  <a:lnTo>
                    <a:pt x="165" y="1268"/>
                  </a:lnTo>
                  <a:lnTo>
                    <a:pt x="155" y="1271"/>
                  </a:lnTo>
                  <a:lnTo>
                    <a:pt x="146" y="1274"/>
                  </a:lnTo>
                  <a:lnTo>
                    <a:pt x="138" y="1275"/>
                  </a:lnTo>
                  <a:lnTo>
                    <a:pt x="129" y="1276"/>
                  </a:lnTo>
                  <a:lnTo>
                    <a:pt x="119" y="1277"/>
                  </a:lnTo>
                  <a:close/>
                </a:path>
              </a:pathLst>
            </a:custGeom>
            <a:solidFill>
              <a:srgbClr val="2D4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2596" y="506"/>
              <a:ext cx="81" cy="149"/>
            </a:xfrm>
            <a:custGeom>
              <a:avLst/>
              <a:gdLst>
                <a:gd name="T0" fmla="*/ 275 w 404"/>
                <a:gd name="T1" fmla="*/ 743 h 743"/>
                <a:gd name="T2" fmla="*/ 257 w 404"/>
                <a:gd name="T3" fmla="*/ 740 h 743"/>
                <a:gd name="T4" fmla="*/ 239 w 404"/>
                <a:gd name="T5" fmla="*/ 734 h 743"/>
                <a:gd name="T6" fmla="*/ 223 w 404"/>
                <a:gd name="T7" fmla="*/ 726 h 743"/>
                <a:gd name="T8" fmla="*/ 208 w 404"/>
                <a:gd name="T9" fmla="*/ 715 h 743"/>
                <a:gd name="T10" fmla="*/ 194 w 404"/>
                <a:gd name="T11" fmla="*/ 703 h 743"/>
                <a:gd name="T12" fmla="*/ 184 w 404"/>
                <a:gd name="T13" fmla="*/ 688 h 743"/>
                <a:gd name="T14" fmla="*/ 175 w 404"/>
                <a:gd name="T15" fmla="*/ 671 h 743"/>
                <a:gd name="T16" fmla="*/ 6 w 404"/>
                <a:gd name="T17" fmla="*/ 155 h 743"/>
                <a:gd name="T18" fmla="*/ 1 w 404"/>
                <a:gd name="T19" fmla="*/ 132 h 743"/>
                <a:gd name="T20" fmla="*/ 1 w 404"/>
                <a:gd name="T21" fmla="*/ 108 h 743"/>
                <a:gd name="T22" fmla="*/ 5 w 404"/>
                <a:gd name="T23" fmla="*/ 86 h 743"/>
                <a:gd name="T24" fmla="*/ 13 w 404"/>
                <a:gd name="T25" fmla="*/ 64 h 743"/>
                <a:gd name="T26" fmla="*/ 25 w 404"/>
                <a:gd name="T27" fmla="*/ 46 h 743"/>
                <a:gd name="T28" fmla="*/ 42 w 404"/>
                <a:gd name="T29" fmla="*/ 29 h 743"/>
                <a:gd name="T30" fmla="*/ 60 w 404"/>
                <a:gd name="T31" fmla="*/ 16 h 743"/>
                <a:gd name="T32" fmla="*/ 82 w 404"/>
                <a:gd name="T33" fmla="*/ 6 h 743"/>
                <a:gd name="T34" fmla="*/ 106 w 404"/>
                <a:gd name="T35" fmla="*/ 1 h 743"/>
                <a:gd name="T36" fmla="*/ 130 w 404"/>
                <a:gd name="T37" fmla="*/ 1 h 743"/>
                <a:gd name="T38" fmla="*/ 152 w 404"/>
                <a:gd name="T39" fmla="*/ 4 h 743"/>
                <a:gd name="T40" fmla="*/ 173 w 404"/>
                <a:gd name="T41" fmla="*/ 13 h 743"/>
                <a:gd name="T42" fmla="*/ 192 w 404"/>
                <a:gd name="T43" fmla="*/ 25 h 743"/>
                <a:gd name="T44" fmla="*/ 209 w 404"/>
                <a:gd name="T45" fmla="*/ 41 h 743"/>
                <a:gd name="T46" fmla="*/ 223 w 404"/>
                <a:gd name="T47" fmla="*/ 60 h 743"/>
                <a:gd name="T48" fmla="*/ 233 w 404"/>
                <a:gd name="T49" fmla="*/ 82 h 743"/>
                <a:gd name="T50" fmla="*/ 401 w 404"/>
                <a:gd name="T51" fmla="*/ 600 h 743"/>
                <a:gd name="T52" fmla="*/ 404 w 404"/>
                <a:gd name="T53" fmla="*/ 623 h 743"/>
                <a:gd name="T54" fmla="*/ 401 w 404"/>
                <a:gd name="T55" fmla="*/ 646 h 743"/>
                <a:gd name="T56" fmla="*/ 396 w 404"/>
                <a:gd name="T57" fmla="*/ 668 h 743"/>
                <a:gd name="T58" fmla="*/ 385 w 404"/>
                <a:gd name="T59" fmla="*/ 688 h 743"/>
                <a:gd name="T60" fmla="*/ 371 w 404"/>
                <a:gd name="T61" fmla="*/ 706 h 743"/>
                <a:gd name="T62" fmla="*/ 353 w 404"/>
                <a:gd name="T63" fmla="*/ 721 h 743"/>
                <a:gd name="T64" fmla="*/ 333 w 404"/>
                <a:gd name="T65" fmla="*/ 733 h 743"/>
                <a:gd name="T66" fmla="*/ 312 w 404"/>
                <a:gd name="T67" fmla="*/ 740 h 743"/>
                <a:gd name="T68" fmla="*/ 294 w 404"/>
                <a:gd name="T69" fmla="*/ 743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4" h="743">
                  <a:moveTo>
                    <a:pt x="285" y="743"/>
                  </a:moveTo>
                  <a:lnTo>
                    <a:pt x="275" y="743"/>
                  </a:lnTo>
                  <a:lnTo>
                    <a:pt x="266" y="742"/>
                  </a:lnTo>
                  <a:lnTo>
                    <a:pt x="257" y="740"/>
                  </a:lnTo>
                  <a:lnTo>
                    <a:pt x="248" y="737"/>
                  </a:lnTo>
                  <a:lnTo>
                    <a:pt x="239" y="734"/>
                  </a:lnTo>
                  <a:lnTo>
                    <a:pt x="231" y="730"/>
                  </a:lnTo>
                  <a:lnTo>
                    <a:pt x="223" y="726"/>
                  </a:lnTo>
                  <a:lnTo>
                    <a:pt x="215" y="721"/>
                  </a:lnTo>
                  <a:lnTo>
                    <a:pt x="208" y="715"/>
                  </a:lnTo>
                  <a:lnTo>
                    <a:pt x="201" y="710"/>
                  </a:lnTo>
                  <a:lnTo>
                    <a:pt x="194" y="703"/>
                  </a:lnTo>
                  <a:lnTo>
                    <a:pt x="189" y="695"/>
                  </a:lnTo>
                  <a:lnTo>
                    <a:pt x="184" y="688"/>
                  </a:lnTo>
                  <a:lnTo>
                    <a:pt x="179" y="679"/>
                  </a:lnTo>
                  <a:lnTo>
                    <a:pt x="175" y="671"/>
                  </a:lnTo>
                  <a:lnTo>
                    <a:pt x="171" y="661"/>
                  </a:lnTo>
                  <a:lnTo>
                    <a:pt x="6" y="155"/>
                  </a:lnTo>
                  <a:lnTo>
                    <a:pt x="2" y="144"/>
                  </a:lnTo>
                  <a:lnTo>
                    <a:pt x="1" y="132"/>
                  </a:lnTo>
                  <a:lnTo>
                    <a:pt x="0" y="119"/>
                  </a:lnTo>
                  <a:lnTo>
                    <a:pt x="1" y="108"/>
                  </a:lnTo>
                  <a:lnTo>
                    <a:pt x="2" y="96"/>
                  </a:lnTo>
                  <a:lnTo>
                    <a:pt x="5" y="86"/>
                  </a:lnTo>
                  <a:lnTo>
                    <a:pt x="8" y="75"/>
                  </a:lnTo>
                  <a:lnTo>
                    <a:pt x="13" y="64"/>
                  </a:lnTo>
                  <a:lnTo>
                    <a:pt x="18" y="55"/>
                  </a:lnTo>
                  <a:lnTo>
                    <a:pt x="25" y="46"/>
                  </a:lnTo>
                  <a:lnTo>
                    <a:pt x="32" y="37"/>
                  </a:lnTo>
                  <a:lnTo>
                    <a:pt x="42" y="29"/>
                  </a:lnTo>
                  <a:lnTo>
                    <a:pt x="51" y="22"/>
                  </a:lnTo>
                  <a:lnTo>
                    <a:pt x="60" y="16"/>
                  </a:lnTo>
                  <a:lnTo>
                    <a:pt x="71" y="10"/>
                  </a:lnTo>
                  <a:lnTo>
                    <a:pt x="82" y="6"/>
                  </a:lnTo>
                  <a:lnTo>
                    <a:pt x="94" y="3"/>
                  </a:lnTo>
                  <a:lnTo>
                    <a:pt x="106" y="1"/>
                  </a:lnTo>
                  <a:lnTo>
                    <a:pt x="118" y="0"/>
                  </a:lnTo>
                  <a:lnTo>
                    <a:pt x="130" y="1"/>
                  </a:lnTo>
                  <a:lnTo>
                    <a:pt x="141" y="2"/>
                  </a:lnTo>
                  <a:lnTo>
                    <a:pt x="152" y="4"/>
                  </a:lnTo>
                  <a:lnTo>
                    <a:pt x="163" y="8"/>
                  </a:lnTo>
                  <a:lnTo>
                    <a:pt x="173" y="13"/>
                  </a:lnTo>
                  <a:lnTo>
                    <a:pt x="183" y="18"/>
                  </a:lnTo>
                  <a:lnTo>
                    <a:pt x="192" y="25"/>
                  </a:lnTo>
                  <a:lnTo>
                    <a:pt x="201" y="33"/>
                  </a:lnTo>
                  <a:lnTo>
                    <a:pt x="209" y="41"/>
                  </a:lnTo>
                  <a:lnTo>
                    <a:pt x="216" y="50"/>
                  </a:lnTo>
                  <a:lnTo>
                    <a:pt x="223" y="60"/>
                  </a:lnTo>
                  <a:lnTo>
                    <a:pt x="228" y="71"/>
                  </a:lnTo>
                  <a:lnTo>
                    <a:pt x="233" y="82"/>
                  </a:lnTo>
                  <a:lnTo>
                    <a:pt x="398" y="588"/>
                  </a:lnTo>
                  <a:lnTo>
                    <a:pt x="401" y="600"/>
                  </a:lnTo>
                  <a:lnTo>
                    <a:pt x="403" y="612"/>
                  </a:lnTo>
                  <a:lnTo>
                    <a:pt x="404" y="623"/>
                  </a:lnTo>
                  <a:lnTo>
                    <a:pt x="404" y="635"/>
                  </a:lnTo>
                  <a:lnTo>
                    <a:pt x="401" y="646"/>
                  </a:lnTo>
                  <a:lnTo>
                    <a:pt x="399" y="657"/>
                  </a:lnTo>
                  <a:lnTo>
                    <a:pt x="396" y="668"/>
                  </a:lnTo>
                  <a:lnTo>
                    <a:pt x="391" y="679"/>
                  </a:lnTo>
                  <a:lnTo>
                    <a:pt x="385" y="688"/>
                  </a:lnTo>
                  <a:lnTo>
                    <a:pt x="378" y="697"/>
                  </a:lnTo>
                  <a:lnTo>
                    <a:pt x="371" y="706"/>
                  </a:lnTo>
                  <a:lnTo>
                    <a:pt x="362" y="714"/>
                  </a:lnTo>
                  <a:lnTo>
                    <a:pt x="353" y="721"/>
                  </a:lnTo>
                  <a:lnTo>
                    <a:pt x="344" y="728"/>
                  </a:lnTo>
                  <a:lnTo>
                    <a:pt x="333" y="733"/>
                  </a:lnTo>
                  <a:lnTo>
                    <a:pt x="322" y="737"/>
                  </a:lnTo>
                  <a:lnTo>
                    <a:pt x="312" y="740"/>
                  </a:lnTo>
                  <a:lnTo>
                    <a:pt x="303" y="742"/>
                  </a:lnTo>
                  <a:lnTo>
                    <a:pt x="294" y="743"/>
                  </a:lnTo>
                  <a:lnTo>
                    <a:pt x="285" y="743"/>
                  </a:lnTo>
                  <a:close/>
                </a:path>
              </a:pathLst>
            </a:custGeom>
            <a:solidFill>
              <a:srgbClr val="E62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2645" y="439"/>
              <a:ext cx="155" cy="48"/>
            </a:xfrm>
            <a:custGeom>
              <a:avLst/>
              <a:gdLst>
                <a:gd name="T0" fmla="*/ 119 w 774"/>
                <a:gd name="T1" fmla="*/ 236 h 236"/>
                <a:gd name="T2" fmla="*/ 95 w 774"/>
                <a:gd name="T3" fmla="*/ 234 h 236"/>
                <a:gd name="T4" fmla="*/ 73 w 774"/>
                <a:gd name="T5" fmla="*/ 227 h 236"/>
                <a:gd name="T6" fmla="*/ 52 w 774"/>
                <a:gd name="T7" fmla="*/ 216 h 236"/>
                <a:gd name="T8" fmla="*/ 35 w 774"/>
                <a:gd name="T9" fmla="*/ 201 h 236"/>
                <a:gd name="T10" fmla="*/ 21 w 774"/>
                <a:gd name="T11" fmla="*/ 184 h 236"/>
                <a:gd name="T12" fmla="*/ 10 w 774"/>
                <a:gd name="T13" fmla="*/ 165 h 236"/>
                <a:gd name="T14" fmla="*/ 3 w 774"/>
                <a:gd name="T15" fmla="*/ 142 h 236"/>
                <a:gd name="T16" fmla="*/ 0 w 774"/>
                <a:gd name="T17" fmla="*/ 117 h 236"/>
                <a:gd name="T18" fmla="*/ 3 w 774"/>
                <a:gd name="T19" fmla="*/ 94 h 236"/>
                <a:gd name="T20" fmla="*/ 10 w 774"/>
                <a:gd name="T21" fmla="*/ 71 h 236"/>
                <a:gd name="T22" fmla="*/ 21 w 774"/>
                <a:gd name="T23" fmla="*/ 52 h 236"/>
                <a:gd name="T24" fmla="*/ 35 w 774"/>
                <a:gd name="T25" fmla="*/ 35 h 236"/>
                <a:gd name="T26" fmla="*/ 52 w 774"/>
                <a:gd name="T27" fmla="*/ 20 h 236"/>
                <a:gd name="T28" fmla="*/ 73 w 774"/>
                <a:gd name="T29" fmla="*/ 9 h 236"/>
                <a:gd name="T30" fmla="*/ 95 w 774"/>
                <a:gd name="T31" fmla="*/ 2 h 236"/>
                <a:gd name="T32" fmla="*/ 119 w 774"/>
                <a:gd name="T33" fmla="*/ 0 h 236"/>
                <a:gd name="T34" fmla="*/ 667 w 774"/>
                <a:gd name="T35" fmla="*/ 0 h 236"/>
                <a:gd name="T36" fmla="*/ 690 w 774"/>
                <a:gd name="T37" fmla="*/ 5 h 236"/>
                <a:gd name="T38" fmla="*/ 712 w 774"/>
                <a:gd name="T39" fmla="*/ 14 h 236"/>
                <a:gd name="T40" fmla="*/ 730 w 774"/>
                <a:gd name="T41" fmla="*/ 27 h 236"/>
                <a:gd name="T42" fmla="*/ 747 w 774"/>
                <a:gd name="T43" fmla="*/ 43 h 236"/>
                <a:gd name="T44" fmla="*/ 759 w 774"/>
                <a:gd name="T45" fmla="*/ 61 h 236"/>
                <a:gd name="T46" fmla="*/ 769 w 774"/>
                <a:gd name="T47" fmla="*/ 83 h 236"/>
                <a:gd name="T48" fmla="*/ 773 w 774"/>
                <a:gd name="T49" fmla="*/ 106 h 236"/>
                <a:gd name="T50" fmla="*/ 773 w 774"/>
                <a:gd name="T51" fmla="*/ 130 h 236"/>
                <a:gd name="T52" fmla="*/ 769 w 774"/>
                <a:gd name="T53" fmla="*/ 153 h 236"/>
                <a:gd name="T54" fmla="*/ 759 w 774"/>
                <a:gd name="T55" fmla="*/ 175 h 236"/>
                <a:gd name="T56" fmla="*/ 747 w 774"/>
                <a:gd name="T57" fmla="*/ 193 h 236"/>
                <a:gd name="T58" fmla="*/ 730 w 774"/>
                <a:gd name="T59" fmla="*/ 209 h 236"/>
                <a:gd name="T60" fmla="*/ 712 w 774"/>
                <a:gd name="T61" fmla="*/ 222 h 236"/>
                <a:gd name="T62" fmla="*/ 690 w 774"/>
                <a:gd name="T63" fmla="*/ 231 h 236"/>
                <a:gd name="T64" fmla="*/ 667 w 774"/>
                <a:gd name="T6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4" h="236">
                  <a:moveTo>
                    <a:pt x="655" y="236"/>
                  </a:moveTo>
                  <a:lnTo>
                    <a:pt x="119" y="236"/>
                  </a:lnTo>
                  <a:lnTo>
                    <a:pt x="107" y="236"/>
                  </a:lnTo>
                  <a:lnTo>
                    <a:pt x="95" y="234"/>
                  </a:lnTo>
                  <a:lnTo>
                    <a:pt x="84" y="231"/>
                  </a:lnTo>
                  <a:lnTo>
                    <a:pt x="73" y="227"/>
                  </a:lnTo>
                  <a:lnTo>
                    <a:pt x="63" y="222"/>
                  </a:lnTo>
                  <a:lnTo>
                    <a:pt x="52" y="216"/>
                  </a:lnTo>
                  <a:lnTo>
                    <a:pt x="44" y="209"/>
                  </a:lnTo>
                  <a:lnTo>
                    <a:pt x="35" y="201"/>
                  </a:lnTo>
                  <a:lnTo>
                    <a:pt x="28" y="193"/>
                  </a:lnTo>
                  <a:lnTo>
                    <a:pt x="21" y="184"/>
                  </a:lnTo>
                  <a:lnTo>
                    <a:pt x="15" y="175"/>
                  </a:lnTo>
                  <a:lnTo>
                    <a:pt x="10" y="165"/>
                  </a:lnTo>
                  <a:lnTo>
                    <a:pt x="6" y="153"/>
                  </a:lnTo>
                  <a:lnTo>
                    <a:pt x="3" y="142"/>
                  </a:lnTo>
                  <a:lnTo>
                    <a:pt x="1" y="130"/>
                  </a:lnTo>
                  <a:lnTo>
                    <a:pt x="0" y="117"/>
                  </a:lnTo>
                  <a:lnTo>
                    <a:pt x="1" y="106"/>
                  </a:lnTo>
                  <a:lnTo>
                    <a:pt x="3" y="94"/>
                  </a:lnTo>
                  <a:lnTo>
                    <a:pt x="6" y="83"/>
                  </a:lnTo>
                  <a:lnTo>
                    <a:pt x="10" y="71"/>
                  </a:lnTo>
                  <a:lnTo>
                    <a:pt x="15" y="61"/>
                  </a:lnTo>
                  <a:lnTo>
                    <a:pt x="21" y="52"/>
                  </a:lnTo>
                  <a:lnTo>
                    <a:pt x="28" y="43"/>
                  </a:lnTo>
                  <a:lnTo>
                    <a:pt x="35" y="35"/>
                  </a:lnTo>
                  <a:lnTo>
                    <a:pt x="44" y="27"/>
                  </a:lnTo>
                  <a:lnTo>
                    <a:pt x="52" y="20"/>
                  </a:lnTo>
                  <a:lnTo>
                    <a:pt x="63" y="14"/>
                  </a:lnTo>
                  <a:lnTo>
                    <a:pt x="73" y="9"/>
                  </a:lnTo>
                  <a:lnTo>
                    <a:pt x="84" y="5"/>
                  </a:lnTo>
                  <a:lnTo>
                    <a:pt x="95" y="2"/>
                  </a:lnTo>
                  <a:lnTo>
                    <a:pt x="107" y="0"/>
                  </a:lnTo>
                  <a:lnTo>
                    <a:pt x="119" y="0"/>
                  </a:lnTo>
                  <a:lnTo>
                    <a:pt x="655" y="0"/>
                  </a:lnTo>
                  <a:lnTo>
                    <a:pt x="667" y="0"/>
                  </a:lnTo>
                  <a:lnTo>
                    <a:pt x="678" y="2"/>
                  </a:lnTo>
                  <a:lnTo>
                    <a:pt x="690" y="5"/>
                  </a:lnTo>
                  <a:lnTo>
                    <a:pt x="701" y="9"/>
                  </a:lnTo>
                  <a:lnTo>
                    <a:pt x="712" y="14"/>
                  </a:lnTo>
                  <a:lnTo>
                    <a:pt x="721" y="20"/>
                  </a:lnTo>
                  <a:lnTo>
                    <a:pt x="730" y="27"/>
                  </a:lnTo>
                  <a:lnTo>
                    <a:pt x="739" y="35"/>
                  </a:lnTo>
                  <a:lnTo>
                    <a:pt x="747" y="43"/>
                  </a:lnTo>
                  <a:lnTo>
                    <a:pt x="754" y="52"/>
                  </a:lnTo>
                  <a:lnTo>
                    <a:pt x="759" y="61"/>
                  </a:lnTo>
                  <a:lnTo>
                    <a:pt x="764" y="71"/>
                  </a:lnTo>
                  <a:lnTo>
                    <a:pt x="769" y="83"/>
                  </a:lnTo>
                  <a:lnTo>
                    <a:pt x="771" y="94"/>
                  </a:lnTo>
                  <a:lnTo>
                    <a:pt x="773" y="106"/>
                  </a:lnTo>
                  <a:lnTo>
                    <a:pt x="774" y="117"/>
                  </a:lnTo>
                  <a:lnTo>
                    <a:pt x="773" y="130"/>
                  </a:lnTo>
                  <a:lnTo>
                    <a:pt x="771" y="142"/>
                  </a:lnTo>
                  <a:lnTo>
                    <a:pt x="769" y="153"/>
                  </a:lnTo>
                  <a:lnTo>
                    <a:pt x="764" y="165"/>
                  </a:lnTo>
                  <a:lnTo>
                    <a:pt x="759" y="175"/>
                  </a:lnTo>
                  <a:lnTo>
                    <a:pt x="754" y="184"/>
                  </a:lnTo>
                  <a:lnTo>
                    <a:pt x="747" y="193"/>
                  </a:lnTo>
                  <a:lnTo>
                    <a:pt x="739" y="201"/>
                  </a:lnTo>
                  <a:lnTo>
                    <a:pt x="730" y="209"/>
                  </a:lnTo>
                  <a:lnTo>
                    <a:pt x="721" y="216"/>
                  </a:lnTo>
                  <a:lnTo>
                    <a:pt x="712" y="222"/>
                  </a:lnTo>
                  <a:lnTo>
                    <a:pt x="701" y="227"/>
                  </a:lnTo>
                  <a:lnTo>
                    <a:pt x="690" y="231"/>
                  </a:lnTo>
                  <a:lnTo>
                    <a:pt x="678" y="234"/>
                  </a:lnTo>
                  <a:lnTo>
                    <a:pt x="667" y="236"/>
                  </a:lnTo>
                  <a:lnTo>
                    <a:pt x="655" y="236"/>
                  </a:lnTo>
                  <a:close/>
                </a:path>
              </a:pathLst>
            </a:custGeom>
            <a:solidFill>
              <a:srgbClr val="E62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2596" y="271"/>
              <a:ext cx="81" cy="149"/>
            </a:xfrm>
            <a:custGeom>
              <a:avLst/>
              <a:gdLst>
                <a:gd name="T0" fmla="*/ 110 w 404"/>
                <a:gd name="T1" fmla="*/ 742 h 743"/>
                <a:gd name="T2" fmla="*/ 91 w 404"/>
                <a:gd name="T3" fmla="*/ 740 h 743"/>
                <a:gd name="T4" fmla="*/ 71 w 404"/>
                <a:gd name="T5" fmla="*/ 733 h 743"/>
                <a:gd name="T6" fmla="*/ 51 w 404"/>
                <a:gd name="T7" fmla="*/ 721 h 743"/>
                <a:gd name="T8" fmla="*/ 32 w 404"/>
                <a:gd name="T9" fmla="*/ 706 h 743"/>
                <a:gd name="T10" fmla="*/ 18 w 404"/>
                <a:gd name="T11" fmla="*/ 688 h 743"/>
                <a:gd name="T12" fmla="*/ 8 w 404"/>
                <a:gd name="T13" fmla="*/ 668 h 743"/>
                <a:gd name="T14" fmla="*/ 2 w 404"/>
                <a:gd name="T15" fmla="*/ 647 h 743"/>
                <a:gd name="T16" fmla="*/ 0 w 404"/>
                <a:gd name="T17" fmla="*/ 624 h 743"/>
                <a:gd name="T18" fmla="*/ 2 w 404"/>
                <a:gd name="T19" fmla="*/ 599 h 743"/>
                <a:gd name="T20" fmla="*/ 171 w 404"/>
                <a:gd name="T21" fmla="*/ 82 h 743"/>
                <a:gd name="T22" fmla="*/ 182 w 404"/>
                <a:gd name="T23" fmla="*/ 60 h 743"/>
                <a:gd name="T24" fmla="*/ 194 w 404"/>
                <a:gd name="T25" fmla="*/ 41 h 743"/>
                <a:gd name="T26" fmla="*/ 212 w 404"/>
                <a:gd name="T27" fmla="*/ 25 h 743"/>
                <a:gd name="T28" fmla="*/ 230 w 404"/>
                <a:gd name="T29" fmla="*/ 13 h 743"/>
                <a:gd name="T30" fmla="*/ 252 w 404"/>
                <a:gd name="T31" fmla="*/ 5 h 743"/>
                <a:gd name="T32" fmla="*/ 274 w 404"/>
                <a:gd name="T33" fmla="*/ 0 h 743"/>
                <a:gd name="T34" fmla="*/ 297 w 404"/>
                <a:gd name="T35" fmla="*/ 1 h 743"/>
                <a:gd name="T36" fmla="*/ 322 w 404"/>
                <a:gd name="T37" fmla="*/ 6 h 743"/>
                <a:gd name="T38" fmla="*/ 344 w 404"/>
                <a:gd name="T39" fmla="*/ 15 h 743"/>
                <a:gd name="T40" fmla="*/ 362 w 404"/>
                <a:gd name="T41" fmla="*/ 29 h 743"/>
                <a:gd name="T42" fmla="*/ 378 w 404"/>
                <a:gd name="T43" fmla="*/ 46 h 743"/>
                <a:gd name="T44" fmla="*/ 391 w 404"/>
                <a:gd name="T45" fmla="*/ 64 h 743"/>
                <a:gd name="T46" fmla="*/ 399 w 404"/>
                <a:gd name="T47" fmla="*/ 86 h 743"/>
                <a:gd name="T48" fmla="*/ 404 w 404"/>
                <a:gd name="T49" fmla="*/ 108 h 743"/>
                <a:gd name="T50" fmla="*/ 403 w 404"/>
                <a:gd name="T51" fmla="*/ 131 h 743"/>
                <a:gd name="T52" fmla="*/ 398 w 404"/>
                <a:gd name="T53" fmla="*/ 155 h 743"/>
                <a:gd name="T54" fmla="*/ 229 w 404"/>
                <a:gd name="T55" fmla="*/ 671 h 743"/>
                <a:gd name="T56" fmla="*/ 220 w 404"/>
                <a:gd name="T57" fmla="*/ 687 h 743"/>
                <a:gd name="T58" fmla="*/ 209 w 404"/>
                <a:gd name="T59" fmla="*/ 702 h 743"/>
                <a:gd name="T60" fmla="*/ 195 w 404"/>
                <a:gd name="T61" fmla="*/ 716 h 743"/>
                <a:gd name="T62" fmla="*/ 180 w 404"/>
                <a:gd name="T63" fmla="*/ 726 h 743"/>
                <a:gd name="T64" fmla="*/ 164 w 404"/>
                <a:gd name="T65" fmla="*/ 734 h 743"/>
                <a:gd name="T66" fmla="*/ 147 w 404"/>
                <a:gd name="T67" fmla="*/ 740 h 743"/>
                <a:gd name="T68" fmla="*/ 128 w 404"/>
                <a:gd name="T69" fmla="*/ 74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4" h="743">
                  <a:moveTo>
                    <a:pt x="119" y="743"/>
                  </a:moveTo>
                  <a:lnTo>
                    <a:pt x="110" y="742"/>
                  </a:lnTo>
                  <a:lnTo>
                    <a:pt x="101" y="741"/>
                  </a:lnTo>
                  <a:lnTo>
                    <a:pt x="91" y="740"/>
                  </a:lnTo>
                  <a:lnTo>
                    <a:pt x="82" y="737"/>
                  </a:lnTo>
                  <a:lnTo>
                    <a:pt x="71" y="733"/>
                  </a:lnTo>
                  <a:lnTo>
                    <a:pt x="60" y="727"/>
                  </a:lnTo>
                  <a:lnTo>
                    <a:pt x="51" y="721"/>
                  </a:lnTo>
                  <a:lnTo>
                    <a:pt x="42" y="714"/>
                  </a:lnTo>
                  <a:lnTo>
                    <a:pt x="32" y="706"/>
                  </a:lnTo>
                  <a:lnTo>
                    <a:pt x="25" y="697"/>
                  </a:lnTo>
                  <a:lnTo>
                    <a:pt x="18" y="688"/>
                  </a:lnTo>
                  <a:lnTo>
                    <a:pt x="13" y="679"/>
                  </a:lnTo>
                  <a:lnTo>
                    <a:pt x="8" y="668"/>
                  </a:lnTo>
                  <a:lnTo>
                    <a:pt x="5" y="657"/>
                  </a:lnTo>
                  <a:lnTo>
                    <a:pt x="2" y="647"/>
                  </a:lnTo>
                  <a:lnTo>
                    <a:pt x="1" y="635"/>
                  </a:lnTo>
                  <a:lnTo>
                    <a:pt x="0" y="624"/>
                  </a:lnTo>
                  <a:lnTo>
                    <a:pt x="1" y="611"/>
                  </a:lnTo>
                  <a:lnTo>
                    <a:pt x="2" y="599"/>
                  </a:lnTo>
                  <a:lnTo>
                    <a:pt x="6" y="588"/>
                  </a:lnTo>
                  <a:lnTo>
                    <a:pt x="171" y="82"/>
                  </a:lnTo>
                  <a:lnTo>
                    <a:pt x="176" y="70"/>
                  </a:lnTo>
                  <a:lnTo>
                    <a:pt x="182" y="60"/>
                  </a:lnTo>
                  <a:lnTo>
                    <a:pt x="187" y="49"/>
                  </a:lnTo>
                  <a:lnTo>
                    <a:pt x="194" y="41"/>
                  </a:lnTo>
                  <a:lnTo>
                    <a:pt x="202" y="32"/>
                  </a:lnTo>
                  <a:lnTo>
                    <a:pt x="212" y="25"/>
                  </a:lnTo>
                  <a:lnTo>
                    <a:pt x="221" y="18"/>
                  </a:lnTo>
                  <a:lnTo>
                    <a:pt x="230" y="13"/>
                  </a:lnTo>
                  <a:lnTo>
                    <a:pt x="241" y="8"/>
                  </a:lnTo>
                  <a:lnTo>
                    <a:pt x="252" y="5"/>
                  </a:lnTo>
                  <a:lnTo>
                    <a:pt x="263" y="2"/>
                  </a:lnTo>
                  <a:lnTo>
                    <a:pt x="274" y="0"/>
                  </a:lnTo>
                  <a:lnTo>
                    <a:pt x="286" y="0"/>
                  </a:lnTo>
                  <a:lnTo>
                    <a:pt x="297" y="1"/>
                  </a:lnTo>
                  <a:lnTo>
                    <a:pt x="310" y="2"/>
                  </a:lnTo>
                  <a:lnTo>
                    <a:pt x="322" y="6"/>
                  </a:lnTo>
                  <a:lnTo>
                    <a:pt x="333" y="10"/>
                  </a:lnTo>
                  <a:lnTo>
                    <a:pt x="344" y="15"/>
                  </a:lnTo>
                  <a:lnTo>
                    <a:pt x="353" y="22"/>
                  </a:lnTo>
                  <a:lnTo>
                    <a:pt x="362" y="29"/>
                  </a:lnTo>
                  <a:lnTo>
                    <a:pt x="371" y="37"/>
                  </a:lnTo>
                  <a:lnTo>
                    <a:pt x="378" y="46"/>
                  </a:lnTo>
                  <a:lnTo>
                    <a:pt x="385" y="55"/>
                  </a:lnTo>
                  <a:lnTo>
                    <a:pt x="391" y="64"/>
                  </a:lnTo>
                  <a:lnTo>
                    <a:pt x="396" y="75"/>
                  </a:lnTo>
                  <a:lnTo>
                    <a:pt x="399" y="86"/>
                  </a:lnTo>
                  <a:lnTo>
                    <a:pt x="401" y="97"/>
                  </a:lnTo>
                  <a:lnTo>
                    <a:pt x="404" y="108"/>
                  </a:lnTo>
                  <a:lnTo>
                    <a:pt x="404" y="120"/>
                  </a:lnTo>
                  <a:lnTo>
                    <a:pt x="403" y="131"/>
                  </a:lnTo>
                  <a:lnTo>
                    <a:pt x="401" y="143"/>
                  </a:lnTo>
                  <a:lnTo>
                    <a:pt x="398" y="155"/>
                  </a:lnTo>
                  <a:lnTo>
                    <a:pt x="233" y="661"/>
                  </a:lnTo>
                  <a:lnTo>
                    <a:pt x="229" y="671"/>
                  </a:lnTo>
                  <a:lnTo>
                    <a:pt x="224" y="679"/>
                  </a:lnTo>
                  <a:lnTo>
                    <a:pt x="220" y="687"/>
                  </a:lnTo>
                  <a:lnTo>
                    <a:pt x="215" y="695"/>
                  </a:lnTo>
                  <a:lnTo>
                    <a:pt x="209" y="702"/>
                  </a:lnTo>
                  <a:lnTo>
                    <a:pt x="202" y="709"/>
                  </a:lnTo>
                  <a:lnTo>
                    <a:pt x="195" y="716"/>
                  </a:lnTo>
                  <a:lnTo>
                    <a:pt x="189" y="720"/>
                  </a:lnTo>
                  <a:lnTo>
                    <a:pt x="180" y="726"/>
                  </a:lnTo>
                  <a:lnTo>
                    <a:pt x="172" y="730"/>
                  </a:lnTo>
                  <a:lnTo>
                    <a:pt x="164" y="734"/>
                  </a:lnTo>
                  <a:lnTo>
                    <a:pt x="156" y="737"/>
                  </a:lnTo>
                  <a:lnTo>
                    <a:pt x="147" y="740"/>
                  </a:lnTo>
                  <a:lnTo>
                    <a:pt x="138" y="741"/>
                  </a:lnTo>
                  <a:lnTo>
                    <a:pt x="128" y="742"/>
                  </a:lnTo>
                  <a:lnTo>
                    <a:pt x="119" y="743"/>
                  </a:lnTo>
                  <a:close/>
                </a:path>
              </a:pathLst>
            </a:custGeom>
            <a:solidFill>
              <a:srgbClr val="E62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2910" y="317"/>
              <a:ext cx="69" cy="74"/>
            </a:xfrm>
            <a:custGeom>
              <a:avLst/>
              <a:gdLst>
                <a:gd name="T0" fmla="*/ 97 w 343"/>
                <a:gd name="T1" fmla="*/ 163 h 370"/>
                <a:gd name="T2" fmla="*/ 97 w 343"/>
                <a:gd name="T3" fmla="*/ 370 h 370"/>
                <a:gd name="T4" fmla="*/ 0 w 343"/>
                <a:gd name="T5" fmla="*/ 370 h 370"/>
                <a:gd name="T6" fmla="*/ 0 w 343"/>
                <a:gd name="T7" fmla="*/ 0 h 370"/>
                <a:gd name="T8" fmla="*/ 93 w 343"/>
                <a:gd name="T9" fmla="*/ 0 h 370"/>
                <a:gd name="T10" fmla="*/ 245 w 343"/>
                <a:gd name="T11" fmla="*/ 209 h 370"/>
                <a:gd name="T12" fmla="*/ 245 w 343"/>
                <a:gd name="T13" fmla="*/ 0 h 370"/>
                <a:gd name="T14" fmla="*/ 343 w 343"/>
                <a:gd name="T15" fmla="*/ 0 h 370"/>
                <a:gd name="T16" fmla="*/ 343 w 343"/>
                <a:gd name="T17" fmla="*/ 370 h 370"/>
                <a:gd name="T18" fmla="*/ 250 w 343"/>
                <a:gd name="T19" fmla="*/ 370 h 370"/>
                <a:gd name="T20" fmla="*/ 97 w 343"/>
                <a:gd name="T21" fmla="*/ 16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370">
                  <a:moveTo>
                    <a:pt x="97" y="163"/>
                  </a:moveTo>
                  <a:lnTo>
                    <a:pt x="97" y="370"/>
                  </a:lnTo>
                  <a:lnTo>
                    <a:pt x="0" y="370"/>
                  </a:lnTo>
                  <a:lnTo>
                    <a:pt x="0" y="0"/>
                  </a:lnTo>
                  <a:lnTo>
                    <a:pt x="93" y="0"/>
                  </a:lnTo>
                  <a:lnTo>
                    <a:pt x="245" y="209"/>
                  </a:lnTo>
                  <a:lnTo>
                    <a:pt x="245" y="0"/>
                  </a:lnTo>
                  <a:lnTo>
                    <a:pt x="343" y="0"/>
                  </a:lnTo>
                  <a:lnTo>
                    <a:pt x="343" y="370"/>
                  </a:lnTo>
                  <a:lnTo>
                    <a:pt x="250" y="370"/>
                  </a:lnTo>
                  <a:lnTo>
                    <a:pt x="97" y="163"/>
                  </a:lnTo>
                  <a:close/>
                </a:path>
              </a:pathLst>
            </a:custGeom>
            <a:solidFill>
              <a:srgbClr val="2D4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2987" y="319"/>
              <a:ext cx="48" cy="73"/>
            </a:xfrm>
            <a:custGeom>
              <a:avLst/>
              <a:gdLst>
                <a:gd name="T0" fmla="*/ 152 w 241"/>
                <a:gd name="T1" fmla="*/ 279 h 364"/>
                <a:gd name="T2" fmla="*/ 148 w 241"/>
                <a:gd name="T3" fmla="*/ 269 h 364"/>
                <a:gd name="T4" fmla="*/ 140 w 241"/>
                <a:gd name="T5" fmla="*/ 261 h 364"/>
                <a:gd name="T6" fmla="*/ 129 w 241"/>
                <a:gd name="T7" fmla="*/ 257 h 364"/>
                <a:gd name="T8" fmla="*/ 115 w 241"/>
                <a:gd name="T9" fmla="*/ 257 h 364"/>
                <a:gd name="T10" fmla="*/ 103 w 241"/>
                <a:gd name="T11" fmla="*/ 261 h 364"/>
                <a:gd name="T12" fmla="*/ 95 w 241"/>
                <a:gd name="T13" fmla="*/ 269 h 364"/>
                <a:gd name="T14" fmla="*/ 91 w 241"/>
                <a:gd name="T15" fmla="*/ 279 h 364"/>
                <a:gd name="T16" fmla="*/ 91 w 241"/>
                <a:gd name="T17" fmla="*/ 292 h 364"/>
                <a:gd name="T18" fmla="*/ 95 w 241"/>
                <a:gd name="T19" fmla="*/ 303 h 364"/>
                <a:gd name="T20" fmla="*/ 103 w 241"/>
                <a:gd name="T21" fmla="*/ 311 h 364"/>
                <a:gd name="T22" fmla="*/ 115 w 241"/>
                <a:gd name="T23" fmla="*/ 317 h 364"/>
                <a:gd name="T24" fmla="*/ 129 w 241"/>
                <a:gd name="T25" fmla="*/ 317 h 364"/>
                <a:gd name="T26" fmla="*/ 140 w 241"/>
                <a:gd name="T27" fmla="*/ 312 h 364"/>
                <a:gd name="T28" fmla="*/ 148 w 241"/>
                <a:gd name="T29" fmla="*/ 303 h 364"/>
                <a:gd name="T30" fmla="*/ 152 w 241"/>
                <a:gd name="T31" fmla="*/ 292 h 364"/>
                <a:gd name="T32" fmla="*/ 159 w 241"/>
                <a:gd name="T33" fmla="*/ 73 h 364"/>
                <a:gd name="T34" fmla="*/ 125 w 241"/>
                <a:gd name="T35" fmla="*/ 0 h 364"/>
                <a:gd name="T36" fmla="*/ 159 w 241"/>
                <a:gd name="T37" fmla="*/ 73 h 364"/>
                <a:gd name="T38" fmla="*/ 153 w 241"/>
                <a:gd name="T39" fmla="*/ 339 h 364"/>
                <a:gd name="T40" fmla="*/ 138 w 241"/>
                <a:gd name="T41" fmla="*/ 350 h 364"/>
                <a:gd name="T42" fmla="*/ 119 w 241"/>
                <a:gd name="T43" fmla="*/ 360 h 364"/>
                <a:gd name="T44" fmla="*/ 97 w 241"/>
                <a:gd name="T45" fmla="*/ 364 h 364"/>
                <a:gd name="T46" fmla="*/ 75 w 241"/>
                <a:gd name="T47" fmla="*/ 364 h 364"/>
                <a:gd name="T48" fmla="*/ 58 w 241"/>
                <a:gd name="T49" fmla="*/ 362 h 364"/>
                <a:gd name="T50" fmla="*/ 42 w 241"/>
                <a:gd name="T51" fmla="*/ 356 h 364"/>
                <a:gd name="T52" fmla="*/ 29 w 241"/>
                <a:gd name="T53" fmla="*/ 347 h 364"/>
                <a:gd name="T54" fmla="*/ 18 w 241"/>
                <a:gd name="T55" fmla="*/ 337 h 364"/>
                <a:gd name="T56" fmla="*/ 10 w 241"/>
                <a:gd name="T57" fmla="*/ 325 h 364"/>
                <a:gd name="T58" fmla="*/ 4 w 241"/>
                <a:gd name="T59" fmla="*/ 310 h 364"/>
                <a:gd name="T60" fmla="*/ 0 w 241"/>
                <a:gd name="T61" fmla="*/ 295 h 364"/>
                <a:gd name="T62" fmla="*/ 0 w 241"/>
                <a:gd name="T63" fmla="*/ 279 h 364"/>
                <a:gd name="T64" fmla="*/ 4 w 241"/>
                <a:gd name="T65" fmla="*/ 264 h 364"/>
                <a:gd name="T66" fmla="*/ 10 w 241"/>
                <a:gd name="T67" fmla="*/ 250 h 364"/>
                <a:gd name="T68" fmla="*/ 18 w 241"/>
                <a:gd name="T69" fmla="*/ 238 h 364"/>
                <a:gd name="T70" fmla="*/ 29 w 241"/>
                <a:gd name="T71" fmla="*/ 227 h 364"/>
                <a:gd name="T72" fmla="*/ 43 w 241"/>
                <a:gd name="T73" fmla="*/ 219 h 364"/>
                <a:gd name="T74" fmla="*/ 59 w 241"/>
                <a:gd name="T75" fmla="*/ 214 h 364"/>
                <a:gd name="T76" fmla="*/ 79 w 241"/>
                <a:gd name="T77" fmla="*/ 210 h 364"/>
                <a:gd name="T78" fmla="*/ 99 w 241"/>
                <a:gd name="T79" fmla="*/ 210 h 364"/>
                <a:gd name="T80" fmla="*/ 117 w 241"/>
                <a:gd name="T81" fmla="*/ 212 h 364"/>
                <a:gd name="T82" fmla="*/ 133 w 241"/>
                <a:gd name="T83" fmla="*/ 217 h 364"/>
                <a:gd name="T84" fmla="*/ 146 w 241"/>
                <a:gd name="T85" fmla="*/ 223 h 364"/>
                <a:gd name="T86" fmla="*/ 152 w 241"/>
                <a:gd name="T87" fmla="*/ 217 h 364"/>
                <a:gd name="T88" fmla="*/ 148 w 241"/>
                <a:gd name="T89" fmla="*/ 195 h 364"/>
                <a:gd name="T90" fmla="*/ 144 w 241"/>
                <a:gd name="T91" fmla="*/ 187 h 364"/>
                <a:gd name="T92" fmla="*/ 138 w 241"/>
                <a:gd name="T93" fmla="*/ 181 h 364"/>
                <a:gd name="T94" fmla="*/ 121 w 241"/>
                <a:gd name="T95" fmla="*/ 174 h 364"/>
                <a:gd name="T96" fmla="*/ 99 w 241"/>
                <a:gd name="T97" fmla="*/ 172 h 364"/>
                <a:gd name="T98" fmla="*/ 73 w 241"/>
                <a:gd name="T99" fmla="*/ 173 h 364"/>
                <a:gd name="T100" fmla="*/ 37 w 241"/>
                <a:gd name="T101" fmla="*/ 180 h 364"/>
                <a:gd name="T102" fmla="*/ 57 w 241"/>
                <a:gd name="T103" fmla="*/ 107 h 364"/>
                <a:gd name="T104" fmla="*/ 96 w 241"/>
                <a:gd name="T105" fmla="*/ 102 h 364"/>
                <a:gd name="T106" fmla="*/ 133 w 241"/>
                <a:gd name="T107" fmla="*/ 102 h 364"/>
                <a:gd name="T108" fmla="*/ 159 w 241"/>
                <a:gd name="T109" fmla="*/ 105 h 364"/>
                <a:gd name="T110" fmla="*/ 182 w 241"/>
                <a:gd name="T111" fmla="*/ 112 h 364"/>
                <a:gd name="T112" fmla="*/ 202 w 241"/>
                <a:gd name="T113" fmla="*/ 122 h 364"/>
                <a:gd name="T114" fmla="*/ 217 w 241"/>
                <a:gd name="T115" fmla="*/ 134 h 364"/>
                <a:gd name="T116" fmla="*/ 228 w 241"/>
                <a:gd name="T117" fmla="*/ 149 h 364"/>
                <a:gd name="T118" fmla="*/ 236 w 241"/>
                <a:gd name="T119" fmla="*/ 166 h 364"/>
                <a:gd name="T120" fmla="*/ 240 w 241"/>
                <a:gd name="T121" fmla="*/ 186 h 364"/>
                <a:gd name="T122" fmla="*/ 241 w 241"/>
                <a:gd name="T123" fmla="*/ 356 h 364"/>
                <a:gd name="T124" fmla="*/ 159 w 241"/>
                <a:gd name="T125" fmla="*/ 33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" h="364">
                  <a:moveTo>
                    <a:pt x="153" y="285"/>
                  </a:moveTo>
                  <a:lnTo>
                    <a:pt x="152" y="279"/>
                  </a:lnTo>
                  <a:lnTo>
                    <a:pt x="151" y="275"/>
                  </a:lnTo>
                  <a:lnTo>
                    <a:pt x="148" y="269"/>
                  </a:lnTo>
                  <a:lnTo>
                    <a:pt x="145" y="265"/>
                  </a:lnTo>
                  <a:lnTo>
                    <a:pt x="140" y="261"/>
                  </a:lnTo>
                  <a:lnTo>
                    <a:pt x="134" y="258"/>
                  </a:lnTo>
                  <a:lnTo>
                    <a:pt x="129" y="257"/>
                  </a:lnTo>
                  <a:lnTo>
                    <a:pt x="122" y="256"/>
                  </a:lnTo>
                  <a:lnTo>
                    <a:pt x="115" y="257"/>
                  </a:lnTo>
                  <a:lnTo>
                    <a:pt x="109" y="258"/>
                  </a:lnTo>
                  <a:lnTo>
                    <a:pt x="103" y="261"/>
                  </a:lnTo>
                  <a:lnTo>
                    <a:pt x="99" y="265"/>
                  </a:lnTo>
                  <a:lnTo>
                    <a:pt x="95" y="269"/>
                  </a:lnTo>
                  <a:lnTo>
                    <a:pt x="93" y="275"/>
                  </a:lnTo>
                  <a:lnTo>
                    <a:pt x="91" y="279"/>
                  </a:lnTo>
                  <a:lnTo>
                    <a:pt x="91" y="285"/>
                  </a:lnTo>
                  <a:lnTo>
                    <a:pt x="91" y="292"/>
                  </a:lnTo>
                  <a:lnTo>
                    <a:pt x="93" y="298"/>
                  </a:lnTo>
                  <a:lnTo>
                    <a:pt x="95" y="303"/>
                  </a:lnTo>
                  <a:lnTo>
                    <a:pt x="99" y="308"/>
                  </a:lnTo>
                  <a:lnTo>
                    <a:pt x="103" y="311"/>
                  </a:lnTo>
                  <a:lnTo>
                    <a:pt x="109" y="315"/>
                  </a:lnTo>
                  <a:lnTo>
                    <a:pt x="115" y="317"/>
                  </a:lnTo>
                  <a:lnTo>
                    <a:pt x="122" y="317"/>
                  </a:lnTo>
                  <a:lnTo>
                    <a:pt x="129" y="317"/>
                  </a:lnTo>
                  <a:lnTo>
                    <a:pt x="134" y="315"/>
                  </a:lnTo>
                  <a:lnTo>
                    <a:pt x="140" y="312"/>
                  </a:lnTo>
                  <a:lnTo>
                    <a:pt x="144" y="308"/>
                  </a:lnTo>
                  <a:lnTo>
                    <a:pt x="148" y="303"/>
                  </a:lnTo>
                  <a:lnTo>
                    <a:pt x="151" y="299"/>
                  </a:lnTo>
                  <a:lnTo>
                    <a:pt x="152" y="292"/>
                  </a:lnTo>
                  <a:lnTo>
                    <a:pt x="153" y="285"/>
                  </a:lnTo>
                  <a:close/>
                  <a:moveTo>
                    <a:pt x="159" y="73"/>
                  </a:moveTo>
                  <a:lnTo>
                    <a:pt x="88" y="73"/>
                  </a:lnTo>
                  <a:lnTo>
                    <a:pt x="125" y="0"/>
                  </a:lnTo>
                  <a:lnTo>
                    <a:pt x="228" y="0"/>
                  </a:lnTo>
                  <a:lnTo>
                    <a:pt x="159" y="73"/>
                  </a:lnTo>
                  <a:close/>
                  <a:moveTo>
                    <a:pt x="159" y="332"/>
                  </a:moveTo>
                  <a:lnTo>
                    <a:pt x="153" y="339"/>
                  </a:lnTo>
                  <a:lnTo>
                    <a:pt x="146" y="345"/>
                  </a:lnTo>
                  <a:lnTo>
                    <a:pt x="138" y="350"/>
                  </a:lnTo>
                  <a:lnTo>
                    <a:pt x="130" y="355"/>
                  </a:lnTo>
                  <a:lnTo>
                    <a:pt x="119" y="360"/>
                  </a:lnTo>
                  <a:lnTo>
                    <a:pt x="109" y="362"/>
                  </a:lnTo>
                  <a:lnTo>
                    <a:pt x="97" y="364"/>
                  </a:lnTo>
                  <a:lnTo>
                    <a:pt x="85" y="364"/>
                  </a:lnTo>
                  <a:lnTo>
                    <a:pt x="75" y="364"/>
                  </a:lnTo>
                  <a:lnTo>
                    <a:pt x="66" y="363"/>
                  </a:lnTo>
                  <a:lnTo>
                    <a:pt x="58" y="362"/>
                  </a:lnTo>
                  <a:lnTo>
                    <a:pt x="50" y="359"/>
                  </a:lnTo>
                  <a:lnTo>
                    <a:pt x="42" y="356"/>
                  </a:lnTo>
                  <a:lnTo>
                    <a:pt x="35" y="352"/>
                  </a:lnTo>
                  <a:lnTo>
                    <a:pt x="29" y="347"/>
                  </a:lnTo>
                  <a:lnTo>
                    <a:pt x="23" y="342"/>
                  </a:lnTo>
                  <a:lnTo>
                    <a:pt x="18" y="337"/>
                  </a:lnTo>
                  <a:lnTo>
                    <a:pt x="13" y="331"/>
                  </a:lnTo>
                  <a:lnTo>
                    <a:pt x="10" y="325"/>
                  </a:lnTo>
                  <a:lnTo>
                    <a:pt x="6" y="318"/>
                  </a:lnTo>
                  <a:lnTo>
                    <a:pt x="4" y="310"/>
                  </a:lnTo>
                  <a:lnTo>
                    <a:pt x="1" y="303"/>
                  </a:lnTo>
                  <a:lnTo>
                    <a:pt x="0" y="295"/>
                  </a:lnTo>
                  <a:lnTo>
                    <a:pt x="0" y="287"/>
                  </a:lnTo>
                  <a:lnTo>
                    <a:pt x="0" y="279"/>
                  </a:lnTo>
                  <a:lnTo>
                    <a:pt x="1" y="271"/>
                  </a:lnTo>
                  <a:lnTo>
                    <a:pt x="4" y="264"/>
                  </a:lnTo>
                  <a:lnTo>
                    <a:pt x="6" y="257"/>
                  </a:lnTo>
                  <a:lnTo>
                    <a:pt x="10" y="250"/>
                  </a:lnTo>
                  <a:lnTo>
                    <a:pt x="13" y="243"/>
                  </a:lnTo>
                  <a:lnTo>
                    <a:pt x="18" y="238"/>
                  </a:lnTo>
                  <a:lnTo>
                    <a:pt x="23" y="232"/>
                  </a:lnTo>
                  <a:lnTo>
                    <a:pt x="29" y="227"/>
                  </a:lnTo>
                  <a:lnTo>
                    <a:pt x="36" y="223"/>
                  </a:lnTo>
                  <a:lnTo>
                    <a:pt x="43" y="219"/>
                  </a:lnTo>
                  <a:lnTo>
                    <a:pt x="51" y="216"/>
                  </a:lnTo>
                  <a:lnTo>
                    <a:pt x="59" y="214"/>
                  </a:lnTo>
                  <a:lnTo>
                    <a:pt x="69" y="211"/>
                  </a:lnTo>
                  <a:lnTo>
                    <a:pt x="79" y="210"/>
                  </a:lnTo>
                  <a:lnTo>
                    <a:pt x="89" y="209"/>
                  </a:lnTo>
                  <a:lnTo>
                    <a:pt x="99" y="210"/>
                  </a:lnTo>
                  <a:lnTo>
                    <a:pt x="109" y="211"/>
                  </a:lnTo>
                  <a:lnTo>
                    <a:pt x="117" y="212"/>
                  </a:lnTo>
                  <a:lnTo>
                    <a:pt x="125" y="215"/>
                  </a:lnTo>
                  <a:lnTo>
                    <a:pt x="133" y="217"/>
                  </a:lnTo>
                  <a:lnTo>
                    <a:pt x="140" y="219"/>
                  </a:lnTo>
                  <a:lnTo>
                    <a:pt x="146" y="223"/>
                  </a:lnTo>
                  <a:lnTo>
                    <a:pt x="152" y="227"/>
                  </a:lnTo>
                  <a:lnTo>
                    <a:pt x="152" y="217"/>
                  </a:lnTo>
                  <a:lnTo>
                    <a:pt x="151" y="204"/>
                  </a:lnTo>
                  <a:lnTo>
                    <a:pt x="148" y="195"/>
                  </a:lnTo>
                  <a:lnTo>
                    <a:pt x="146" y="191"/>
                  </a:lnTo>
                  <a:lnTo>
                    <a:pt x="144" y="187"/>
                  </a:lnTo>
                  <a:lnTo>
                    <a:pt x="141" y="184"/>
                  </a:lnTo>
                  <a:lnTo>
                    <a:pt x="138" y="181"/>
                  </a:lnTo>
                  <a:lnTo>
                    <a:pt x="130" y="177"/>
                  </a:lnTo>
                  <a:lnTo>
                    <a:pt x="121" y="174"/>
                  </a:lnTo>
                  <a:lnTo>
                    <a:pt x="110" y="172"/>
                  </a:lnTo>
                  <a:lnTo>
                    <a:pt x="99" y="172"/>
                  </a:lnTo>
                  <a:lnTo>
                    <a:pt x="87" y="172"/>
                  </a:lnTo>
                  <a:lnTo>
                    <a:pt x="73" y="173"/>
                  </a:lnTo>
                  <a:lnTo>
                    <a:pt x="57" y="177"/>
                  </a:lnTo>
                  <a:lnTo>
                    <a:pt x="37" y="180"/>
                  </a:lnTo>
                  <a:lnTo>
                    <a:pt x="36" y="110"/>
                  </a:lnTo>
                  <a:lnTo>
                    <a:pt x="57" y="107"/>
                  </a:lnTo>
                  <a:lnTo>
                    <a:pt x="77" y="103"/>
                  </a:lnTo>
                  <a:lnTo>
                    <a:pt x="96" y="102"/>
                  </a:lnTo>
                  <a:lnTo>
                    <a:pt x="118" y="102"/>
                  </a:lnTo>
                  <a:lnTo>
                    <a:pt x="133" y="102"/>
                  </a:lnTo>
                  <a:lnTo>
                    <a:pt x="146" y="103"/>
                  </a:lnTo>
                  <a:lnTo>
                    <a:pt x="159" y="105"/>
                  </a:lnTo>
                  <a:lnTo>
                    <a:pt x="172" y="109"/>
                  </a:lnTo>
                  <a:lnTo>
                    <a:pt x="182" y="112"/>
                  </a:lnTo>
                  <a:lnTo>
                    <a:pt x="192" y="117"/>
                  </a:lnTo>
                  <a:lnTo>
                    <a:pt x="202" y="122"/>
                  </a:lnTo>
                  <a:lnTo>
                    <a:pt x="210" y="127"/>
                  </a:lnTo>
                  <a:lnTo>
                    <a:pt x="217" y="134"/>
                  </a:lnTo>
                  <a:lnTo>
                    <a:pt x="222" y="141"/>
                  </a:lnTo>
                  <a:lnTo>
                    <a:pt x="228" y="149"/>
                  </a:lnTo>
                  <a:lnTo>
                    <a:pt x="233" y="157"/>
                  </a:lnTo>
                  <a:lnTo>
                    <a:pt x="236" y="166"/>
                  </a:lnTo>
                  <a:lnTo>
                    <a:pt x="239" y="176"/>
                  </a:lnTo>
                  <a:lnTo>
                    <a:pt x="240" y="186"/>
                  </a:lnTo>
                  <a:lnTo>
                    <a:pt x="241" y="196"/>
                  </a:lnTo>
                  <a:lnTo>
                    <a:pt x="241" y="356"/>
                  </a:lnTo>
                  <a:lnTo>
                    <a:pt x="159" y="356"/>
                  </a:lnTo>
                  <a:lnTo>
                    <a:pt x="159" y="332"/>
                  </a:lnTo>
                  <a:close/>
                </a:path>
              </a:pathLst>
            </a:custGeom>
            <a:solidFill>
              <a:srgbClr val="2D4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3044" y="340"/>
              <a:ext cx="33" cy="51"/>
            </a:xfrm>
            <a:custGeom>
              <a:avLst/>
              <a:gdLst>
                <a:gd name="T0" fmla="*/ 89 w 166"/>
                <a:gd name="T1" fmla="*/ 251 h 251"/>
                <a:gd name="T2" fmla="*/ 0 w 166"/>
                <a:gd name="T3" fmla="*/ 251 h 251"/>
                <a:gd name="T4" fmla="*/ 0 w 166"/>
                <a:gd name="T5" fmla="*/ 3 h 251"/>
                <a:gd name="T6" fmla="*/ 85 w 166"/>
                <a:gd name="T7" fmla="*/ 3 h 251"/>
                <a:gd name="T8" fmla="*/ 85 w 166"/>
                <a:gd name="T9" fmla="*/ 59 h 251"/>
                <a:gd name="T10" fmla="*/ 88 w 166"/>
                <a:gd name="T11" fmla="*/ 51 h 251"/>
                <a:gd name="T12" fmla="*/ 94 w 166"/>
                <a:gd name="T13" fmla="*/ 42 h 251"/>
                <a:gd name="T14" fmla="*/ 101 w 166"/>
                <a:gd name="T15" fmla="*/ 33 h 251"/>
                <a:gd name="T16" fmla="*/ 109 w 166"/>
                <a:gd name="T17" fmla="*/ 23 h 251"/>
                <a:gd name="T18" fmla="*/ 119 w 166"/>
                <a:gd name="T19" fmla="*/ 14 h 251"/>
                <a:gd name="T20" fmla="*/ 131 w 166"/>
                <a:gd name="T21" fmla="*/ 7 h 251"/>
                <a:gd name="T22" fmla="*/ 137 w 166"/>
                <a:gd name="T23" fmla="*/ 5 h 251"/>
                <a:gd name="T24" fmla="*/ 144 w 166"/>
                <a:gd name="T25" fmla="*/ 3 h 251"/>
                <a:gd name="T26" fmla="*/ 151 w 166"/>
                <a:gd name="T27" fmla="*/ 2 h 251"/>
                <a:gd name="T28" fmla="*/ 158 w 166"/>
                <a:gd name="T29" fmla="*/ 0 h 251"/>
                <a:gd name="T30" fmla="*/ 166 w 166"/>
                <a:gd name="T31" fmla="*/ 0 h 251"/>
                <a:gd name="T32" fmla="*/ 166 w 166"/>
                <a:gd name="T33" fmla="*/ 97 h 251"/>
                <a:gd name="T34" fmla="*/ 159 w 166"/>
                <a:gd name="T35" fmla="*/ 96 h 251"/>
                <a:gd name="T36" fmla="*/ 151 w 166"/>
                <a:gd name="T37" fmla="*/ 96 h 251"/>
                <a:gd name="T38" fmla="*/ 137 w 166"/>
                <a:gd name="T39" fmla="*/ 97 h 251"/>
                <a:gd name="T40" fmla="*/ 125 w 166"/>
                <a:gd name="T41" fmla="*/ 99 h 251"/>
                <a:gd name="T42" fmla="*/ 115 w 166"/>
                <a:gd name="T43" fmla="*/ 103 h 251"/>
                <a:gd name="T44" fmla="*/ 106 w 166"/>
                <a:gd name="T45" fmla="*/ 107 h 251"/>
                <a:gd name="T46" fmla="*/ 99 w 166"/>
                <a:gd name="T47" fmla="*/ 113 h 251"/>
                <a:gd name="T48" fmla="*/ 94 w 166"/>
                <a:gd name="T49" fmla="*/ 120 h 251"/>
                <a:gd name="T50" fmla="*/ 90 w 166"/>
                <a:gd name="T51" fmla="*/ 126 h 251"/>
                <a:gd name="T52" fmla="*/ 89 w 166"/>
                <a:gd name="T53" fmla="*/ 132 h 251"/>
                <a:gd name="T54" fmla="*/ 89 w 166"/>
                <a:gd name="T55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6" h="251">
                  <a:moveTo>
                    <a:pt x="89" y="251"/>
                  </a:moveTo>
                  <a:lnTo>
                    <a:pt x="0" y="251"/>
                  </a:lnTo>
                  <a:lnTo>
                    <a:pt x="0" y="3"/>
                  </a:lnTo>
                  <a:lnTo>
                    <a:pt x="85" y="3"/>
                  </a:lnTo>
                  <a:lnTo>
                    <a:pt x="85" y="59"/>
                  </a:lnTo>
                  <a:lnTo>
                    <a:pt x="88" y="51"/>
                  </a:lnTo>
                  <a:lnTo>
                    <a:pt x="94" y="42"/>
                  </a:lnTo>
                  <a:lnTo>
                    <a:pt x="101" y="33"/>
                  </a:lnTo>
                  <a:lnTo>
                    <a:pt x="109" y="23"/>
                  </a:lnTo>
                  <a:lnTo>
                    <a:pt x="119" y="14"/>
                  </a:lnTo>
                  <a:lnTo>
                    <a:pt x="131" y="7"/>
                  </a:lnTo>
                  <a:lnTo>
                    <a:pt x="137" y="5"/>
                  </a:lnTo>
                  <a:lnTo>
                    <a:pt x="144" y="3"/>
                  </a:lnTo>
                  <a:lnTo>
                    <a:pt x="151" y="2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66" y="97"/>
                  </a:lnTo>
                  <a:lnTo>
                    <a:pt x="159" y="96"/>
                  </a:lnTo>
                  <a:lnTo>
                    <a:pt x="151" y="96"/>
                  </a:lnTo>
                  <a:lnTo>
                    <a:pt x="137" y="97"/>
                  </a:lnTo>
                  <a:lnTo>
                    <a:pt x="125" y="99"/>
                  </a:lnTo>
                  <a:lnTo>
                    <a:pt x="115" y="103"/>
                  </a:lnTo>
                  <a:lnTo>
                    <a:pt x="106" y="107"/>
                  </a:lnTo>
                  <a:lnTo>
                    <a:pt x="99" y="113"/>
                  </a:lnTo>
                  <a:lnTo>
                    <a:pt x="94" y="120"/>
                  </a:lnTo>
                  <a:lnTo>
                    <a:pt x="90" y="126"/>
                  </a:lnTo>
                  <a:lnTo>
                    <a:pt x="89" y="132"/>
                  </a:lnTo>
                  <a:lnTo>
                    <a:pt x="89" y="251"/>
                  </a:lnTo>
                  <a:close/>
                </a:path>
              </a:pathLst>
            </a:custGeom>
            <a:solidFill>
              <a:srgbClr val="2D4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3"/>
            <p:cNvSpPr>
              <a:spLocks noEditPoints="1"/>
            </p:cNvSpPr>
            <p:nvPr userDrawn="1"/>
          </p:nvSpPr>
          <p:spPr bwMode="auto">
            <a:xfrm>
              <a:off x="3082" y="339"/>
              <a:ext cx="59" cy="54"/>
            </a:xfrm>
            <a:custGeom>
              <a:avLst/>
              <a:gdLst>
                <a:gd name="T0" fmla="*/ 92 w 298"/>
                <a:gd name="T1" fmla="*/ 148 h 271"/>
                <a:gd name="T2" fmla="*/ 100 w 298"/>
                <a:gd name="T3" fmla="*/ 169 h 271"/>
                <a:gd name="T4" fmla="*/ 117 w 298"/>
                <a:gd name="T5" fmla="*/ 186 h 271"/>
                <a:gd name="T6" fmla="*/ 132 w 298"/>
                <a:gd name="T7" fmla="*/ 192 h 271"/>
                <a:gd name="T8" fmla="*/ 142 w 298"/>
                <a:gd name="T9" fmla="*/ 195 h 271"/>
                <a:gd name="T10" fmla="*/ 155 w 298"/>
                <a:gd name="T11" fmla="*/ 195 h 271"/>
                <a:gd name="T12" fmla="*/ 166 w 298"/>
                <a:gd name="T13" fmla="*/ 192 h 271"/>
                <a:gd name="T14" fmla="*/ 181 w 298"/>
                <a:gd name="T15" fmla="*/ 186 h 271"/>
                <a:gd name="T16" fmla="*/ 196 w 298"/>
                <a:gd name="T17" fmla="*/ 169 h 271"/>
                <a:gd name="T18" fmla="*/ 203 w 298"/>
                <a:gd name="T19" fmla="*/ 153 h 271"/>
                <a:gd name="T20" fmla="*/ 206 w 298"/>
                <a:gd name="T21" fmla="*/ 142 h 271"/>
                <a:gd name="T22" fmla="*/ 206 w 298"/>
                <a:gd name="T23" fmla="*/ 123 h 271"/>
                <a:gd name="T24" fmla="*/ 196 w 298"/>
                <a:gd name="T25" fmla="*/ 102 h 271"/>
                <a:gd name="T26" fmla="*/ 181 w 298"/>
                <a:gd name="T27" fmla="*/ 85 h 271"/>
                <a:gd name="T28" fmla="*/ 166 w 298"/>
                <a:gd name="T29" fmla="*/ 79 h 271"/>
                <a:gd name="T30" fmla="*/ 155 w 298"/>
                <a:gd name="T31" fmla="*/ 76 h 271"/>
                <a:gd name="T32" fmla="*/ 142 w 298"/>
                <a:gd name="T33" fmla="*/ 76 h 271"/>
                <a:gd name="T34" fmla="*/ 132 w 298"/>
                <a:gd name="T35" fmla="*/ 79 h 271"/>
                <a:gd name="T36" fmla="*/ 117 w 298"/>
                <a:gd name="T37" fmla="*/ 85 h 271"/>
                <a:gd name="T38" fmla="*/ 100 w 298"/>
                <a:gd name="T39" fmla="*/ 102 h 271"/>
                <a:gd name="T40" fmla="*/ 92 w 298"/>
                <a:gd name="T41" fmla="*/ 123 h 271"/>
                <a:gd name="T42" fmla="*/ 298 w 298"/>
                <a:gd name="T43" fmla="*/ 135 h 271"/>
                <a:gd name="T44" fmla="*/ 295 w 298"/>
                <a:gd name="T45" fmla="*/ 164 h 271"/>
                <a:gd name="T46" fmla="*/ 287 w 298"/>
                <a:gd name="T47" fmla="*/ 189 h 271"/>
                <a:gd name="T48" fmla="*/ 273 w 298"/>
                <a:gd name="T49" fmla="*/ 212 h 271"/>
                <a:gd name="T50" fmla="*/ 255 w 298"/>
                <a:gd name="T51" fmla="*/ 232 h 271"/>
                <a:gd name="T52" fmla="*/ 233 w 298"/>
                <a:gd name="T53" fmla="*/ 248 h 271"/>
                <a:gd name="T54" fmla="*/ 208 w 298"/>
                <a:gd name="T55" fmla="*/ 260 h 271"/>
                <a:gd name="T56" fmla="*/ 179 w 298"/>
                <a:gd name="T57" fmla="*/ 268 h 271"/>
                <a:gd name="T58" fmla="*/ 149 w 298"/>
                <a:gd name="T59" fmla="*/ 271 h 271"/>
                <a:gd name="T60" fmla="*/ 118 w 298"/>
                <a:gd name="T61" fmla="*/ 268 h 271"/>
                <a:gd name="T62" fmla="*/ 89 w 298"/>
                <a:gd name="T63" fmla="*/ 260 h 271"/>
                <a:gd name="T64" fmla="*/ 65 w 298"/>
                <a:gd name="T65" fmla="*/ 248 h 271"/>
                <a:gd name="T66" fmla="*/ 43 w 298"/>
                <a:gd name="T67" fmla="*/ 232 h 271"/>
                <a:gd name="T68" fmla="*/ 24 w 298"/>
                <a:gd name="T69" fmla="*/ 212 h 271"/>
                <a:gd name="T70" fmla="*/ 10 w 298"/>
                <a:gd name="T71" fmla="*/ 189 h 271"/>
                <a:gd name="T72" fmla="*/ 2 w 298"/>
                <a:gd name="T73" fmla="*/ 164 h 271"/>
                <a:gd name="T74" fmla="*/ 0 w 298"/>
                <a:gd name="T75" fmla="*/ 135 h 271"/>
                <a:gd name="T76" fmla="*/ 2 w 298"/>
                <a:gd name="T77" fmla="*/ 107 h 271"/>
                <a:gd name="T78" fmla="*/ 10 w 298"/>
                <a:gd name="T79" fmla="*/ 82 h 271"/>
                <a:gd name="T80" fmla="*/ 24 w 298"/>
                <a:gd name="T81" fmla="*/ 59 h 271"/>
                <a:gd name="T82" fmla="*/ 43 w 298"/>
                <a:gd name="T83" fmla="*/ 38 h 271"/>
                <a:gd name="T84" fmla="*/ 65 w 298"/>
                <a:gd name="T85" fmla="*/ 22 h 271"/>
                <a:gd name="T86" fmla="*/ 89 w 298"/>
                <a:gd name="T87" fmla="*/ 11 h 271"/>
                <a:gd name="T88" fmla="*/ 118 w 298"/>
                <a:gd name="T89" fmla="*/ 3 h 271"/>
                <a:gd name="T90" fmla="*/ 149 w 298"/>
                <a:gd name="T91" fmla="*/ 0 h 271"/>
                <a:gd name="T92" fmla="*/ 179 w 298"/>
                <a:gd name="T93" fmla="*/ 3 h 271"/>
                <a:gd name="T94" fmla="*/ 208 w 298"/>
                <a:gd name="T95" fmla="*/ 11 h 271"/>
                <a:gd name="T96" fmla="*/ 233 w 298"/>
                <a:gd name="T97" fmla="*/ 22 h 271"/>
                <a:gd name="T98" fmla="*/ 255 w 298"/>
                <a:gd name="T99" fmla="*/ 38 h 271"/>
                <a:gd name="T100" fmla="*/ 273 w 298"/>
                <a:gd name="T101" fmla="*/ 59 h 271"/>
                <a:gd name="T102" fmla="*/ 287 w 298"/>
                <a:gd name="T103" fmla="*/ 82 h 271"/>
                <a:gd name="T104" fmla="*/ 295 w 298"/>
                <a:gd name="T105" fmla="*/ 107 h 271"/>
                <a:gd name="T106" fmla="*/ 298 w 298"/>
                <a:gd name="T107" fmla="*/ 13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8" h="271">
                  <a:moveTo>
                    <a:pt x="91" y="135"/>
                  </a:moveTo>
                  <a:lnTo>
                    <a:pt x="92" y="148"/>
                  </a:lnTo>
                  <a:lnTo>
                    <a:pt x="96" y="159"/>
                  </a:lnTo>
                  <a:lnTo>
                    <a:pt x="100" y="169"/>
                  </a:lnTo>
                  <a:lnTo>
                    <a:pt x="107" y="178"/>
                  </a:lnTo>
                  <a:lnTo>
                    <a:pt x="117" y="186"/>
                  </a:lnTo>
                  <a:lnTo>
                    <a:pt x="126" y="190"/>
                  </a:lnTo>
                  <a:lnTo>
                    <a:pt x="132" y="192"/>
                  </a:lnTo>
                  <a:lnTo>
                    <a:pt x="136" y="194"/>
                  </a:lnTo>
                  <a:lnTo>
                    <a:pt x="142" y="195"/>
                  </a:lnTo>
                  <a:lnTo>
                    <a:pt x="149" y="195"/>
                  </a:lnTo>
                  <a:lnTo>
                    <a:pt x="155" y="195"/>
                  </a:lnTo>
                  <a:lnTo>
                    <a:pt x="161" y="194"/>
                  </a:lnTo>
                  <a:lnTo>
                    <a:pt x="166" y="192"/>
                  </a:lnTo>
                  <a:lnTo>
                    <a:pt x="171" y="190"/>
                  </a:lnTo>
                  <a:lnTo>
                    <a:pt x="181" y="186"/>
                  </a:lnTo>
                  <a:lnTo>
                    <a:pt x="189" y="178"/>
                  </a:lnTo>
                  <a:lnTo>
                    <a:pt x="196" y="169"/>
                  </a:lnTo>
                  <a:lnTo>
                    <a:pt x="202" y="159"/>
                  </a:lnTo>
                  <a:lnTo>
                    <a:pt x="203" y="153"/>
                  </a:lnTo>
                  <a:lnTo>
                    <a:pt x="206" y="148"/>
                  </a:lnTo>
                  <a:lnTo>
                    <a:pt x="206" y="142"/>
                  </a:lnTo>
                  <a:lnTo>
                    <a:pt x="207" y="135"/>
                  </a:lnTo>
                  <a:lnTo>
                    <a:pt x="206" y="123"/>
                  </a:lnTo>
                  <a:lnTo>
                    <a:pt x="202" y="112"/>
                  </a:lnTo>
                  <a:lnTo>
                    <a:pt x="196" y="102"/>
                  </a:lnTo>
                  <a:lnTo>
                    <a:pt x="189" y="94"/>
                  </a:lnTo>
                  <a:lnTo>
                    <a:pt x="181" y="85"/>
                  </a:lnTo>
                  <a:lnTo>
                    <a:pt x="171" y="81"/>
                  </a:lnTo>
                  <a:lnTo>
                    <a:pt x="166" y="79"/>
                  </a:lnTo>
                  <a:lnTo>
                    <a:pt x="161" y="77"/>
                  </a:lnTo>
                  <a:lnTo>
                    <a:pt x="155" y="76"/>
                  </a:lnTo>
                  <a:lnTo>
                    <a:pt x="149" y="76"/>
                  </a:lnTo>
                  <a:lnTo>
                    <a:pt x="142" y="76"/>
                  </a:lnTo>
                  <a:lnTo>
                    <a:pt x="136" y="77"/>
                  </a:lnTo>
                  <a:lnTo>
                    <a:pt x="132" y="79"/>
                  </a:lnTo>
                  <a:lnTo>
                    <a:pt x="126" y="81"/>
                  </a:lnTo>
                  <a:lnTo>
                    <a:pt x="117" y="85"/>
                  </a:lnTo>
                  <a:lnTo>
                    <a:pt x="107" y="94"/>
                  </a:lnTo>
                  <a:lnTo>
                    <a:pt x="100" y="102"/>
                  </a:lnTo>
                  <a:lnTo>
                    <a:pt x="96" y="112"/>
                  </a:lnTo>
                  <a:lnTo>
                    <a:pt x="92" y="123"/>
                  </a:lnTo>
                  <a:lnTo>
                    <a:pt x="91" y="135"/>
                  </a:lnTo>
                  <a:close/>
                  <a:moveTo>
                    <a:pt x="298" y="135"/>
                  </a:moveTo>
                  <a:lnTo>
                    <a:pt x="297" y="150"/>
                  </a:lnTo>
                  <a:lnTo>
                    <a:pt x="295" y="164"/>
                  </a:lnTo>
                  <a:lnTo>
                    <a:pt x="291" y="176"/>
                  </a:lnTo>
                  <a:lnTo>
                    <a:pt x="287" y="189"/>
                  </a:lnTo>
                  <a:lnTo>
                    <a:pt x="280" y="201"/>
                  </a:lnTo>
                  <a:lnTo>
                    <a:pt x="273" y="212"/>
                  </a:lnTo>
                  <a:lnTo>
                    <a:pt x="265" y="222"/>
                  </a:lnTo>
                  <a:lnTo>
                    <a:pt x="255" y="232"/>
                  </a:lnTo>
                  <a:lnTo>
                    <a:pt x="245" y="241"/>
                  </a:lnTo>
                  <a:lnTo>
                    <a:pt x="233" y="248"/>
                  </a:lnTo>
                  <a:lnTo>
                    <a:pt x="221" y="255"/>
                  </a:lnTo>
                  <a:lnTo>
                    <a:pt x="208" y="260"/>
                  </a:lnTo>
                  <a:lnTo>
                    <a:pt x="194" y="265"/>
                  </a:lnTo>
                  <a:lnTo>
                    <a:pt x="179" y="268"/>
                  </a:lnTo>
                  <a:lnTo>
                    <a:pt x="164" y="270"/>
                  </a:lnTo>
                  <a:lnTo>
                    <a:pt x="149" y="271"/>
                  </a:lnTo>
                  <a:lnTo>
                    <a:pt x="133" y="270"/>
                  </a:lnTo>
                  <a:lnTo>
                    <a:pt x="118" y="268"/>
                  </a:lnTo>
                  <a:lnTo>
                    <a:pt x="103" y="265"/>
                  </a:lnTo>
                  <a:lnTo>
                    <a:pt x="89" y="260"/>
                  </a:lnTo>
                  <a:lnTo>
                    <a:pt x="76" y="255"/>
                  </a:lnTo>
                  <a:lnTo>
                    <a:pt x="65" y="248"/>
                  </a:lnTo>
                  <a:lnTo>
                    <a:pt x="53" y="241"/>
                  </a:lnTo>
                  <a:lnTo>
                    <a:pt x="43" y="232"/>
                  </a:lnTo>
                  <a:lnTo>
                    <a:pt x="32" y="222"/>
                  </a:lnTo>
                  <a:lnTo>
                    <a:pt x="24" y="212"/>
                  </a:lnTo>
                  <a:lnTo>
                    <a:pt x="17" y="201"/>
                  </a:lnTo>
                  <a:lnTo>
                    <a:pt x="10" y="189"/>
                  </a:lnTo>
                  <a:lnTo>
                    <a:pt x="5" y="176"/>
                  </a:lnTo>
                  <a:lnTo>
                    <a:pt x="2" y="164"/>
                  </a:lnTo>
                  <a:lnTo>
                    <a:pt x="0" y="150"/>
                  </a:lnTo>
                  <a:lnTo>
                    <a:pt x="0" y="135"/>
                  </a:lnTo>
                  <a:lnTo>
                    <a:pt x="0" y="121"/>
                  </a:lnTo>
                  <a:lnTo>
                    <a:pt x="2" y="107"/>
                  </a:lnTo>
                  <a:lnTo>
                    <a:pt x="5" y="95"/>
                  </a:lnTo>
                  <a:lnTo>
                    <a:pt x="10" y="82"/>
                  </a:lnTo>
                  <a:lnTo>
                    <a:pt x="17" y="69"/>
                  </a:lnTo>
                  <a:lnTo>
                    <a:pt x="24" y="59"/>
                  </a:lnTo>
                  <a:lnTo>
                    <a:pt x="32" y="49"/>
                  </a:lnTo>
                  <a:lnTo>
                    <a:pt x="43" y="38"/>
                  </a:lnTo>
                  <a:lnTo>
                    <a:pt x="53" y="30"/>
                  </a:lnTo>
                  <a:lnTo>
                    <a:pt x="65" y="22"/>
                  </a:lnTo>
                  <a:lnTo>
                    <a:pt x="76" y="15"/>
                  </a:lnTo>
                  <a:lnTo>
                    <a:pt x="89" y="11"/>
                  </a:lnTo>
                  <a:lnTo>
                    <a:pt x="103" y="6"/>
                  </a:lnTo>
                  <a:lnTo>
                    <a:pt x="118" y="3"/>
                  </a:lnTo>
                  <a:lnTo>
                    <a:pt x="133" y="0"/>
                  </a:lnTo>
                  <a:lnTo>
                    <a:pt x="149" y="0"/>
                  </a:lnTo>
                  <a:lnTo>
                    <a:pt x="164" y="0"/>
                  </a:lnTo>
                  <a:lnTo>
                    <a:pt x="179" y="3"/>
                  </a:lnTo>
                  <a:lnTo>
                    <a:pt x="194" y="6"/>
                  </a:lnTo>
                  <a:lnTo>
                    <a:pt x="208" y="11"/>
                  </a:lnTo>
                  <a:lnTo>
                    <a:pt x="221" y="15"/>
                  </a:lnTo>
                  <a:lnTo>
                    <a:pt x="233" y="22"/>
                  </a:lnTo>
                  <a:lnTo>
                    <a:pt x="245" y="30"/>
                  </a:lnTo>
                  <a:lnTo>
                    <a:pt x="255" y="38"/>
                  </a:lnTo>
                  <a:lnTo>
                    <a:pt x="265" y="49"/>
                  </a:lnTo>
                  <a:lnTo>
                    <a:pt x="273" y="59"/>
                  </a:lnTo>
                  <a:lnTo>
                    <a:pt x="280" y="69"/>
                  </a:lnTo>
                  <a:lnTo>
                    <a:pt x="287" y="82"/>
                  </a:lnTo>
                  <a:lnTo>
                    <a:pt x="291" y="95"/>
                  </a:lnTo>
                  <a:lnTo>
                    <a:pt x="295" y="107"/>
                  </a:lnTo>
                  <a:lnTo>
                    <a:pt x="297" y="121"/>
                  </a:lnTo>
                  <a:lnTo>
                    <a:pt x="298" y="135"/>
                  </a:lnTo>
                  <a:close/>
                </a:path>
              </a:pathLst>
            </a:custGeom>
            <a:solidFill>
              <a:srgbClr val="2D4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4"/>
            <p:cNvSpPr>
              <a:spLocks noEditPoints="1"/>
            </p:cNvSpPr>
            <p:nvPr userDrawn="1"/>
          </p:nvSpPr>
          <p:spPr bwMode="auto">
            <a:xfrm>
              <a:off x="3147" y="313"/>
              <a:ext cx="58" cy="79"/>
            </a:xfrm>
            <a:custGeom>
              <a:avLst/>
              <a:gdLst>
                <a:gd name="T0" fmla="*/ 135 w 291"/>
                <a:gd name="T1" fmla="*/ 208 h 394"/>
                <a:gd name="T2" fmla="*/ 115 w 291"/>
                <a:gd name="T3" fmla="*/ 216 h 394"/>
                <a:gd name="T4" fmla="*/ 100 w 291"/>
                <a:gd name="T5" fmla="*/ 231 h 394"/>
                <a:gd name="T6" fmla="*/ 92 w 291"/>
                <a:gd name="T7" fmla="*/ 250 h 394"/>
                <a:gd name="T8" fmla="*/ 92 w 291"/>
                <a:gd name="T9" fmla="*/ 273 h 394"/>
                <a:gd name="T10" fmla="*/ 100 w 291"/>
                <a:gd name="T11" fmla="*/ 294 h 394"/>
                <a:gd name="T12" fmla="*/ 115 w 291"/>
                <a:gd name="T13" fmla="*/ 309 h 394"/>
                <a:gd name="T14" fmla="*/ 135 w 291"/>
                <a:gd name="T15" fmla="*/ 317 h 394"/>
                <a:gd name="T16" fmla="*/ 158 w 291"/>
                <a:gd name="T17" fmla="*/ 317 h 394"/>
                <a:gd name="T18" fmla="*/ 179 w 291"/>
                <a:gd name="T19" fmla="*/ 309 h 394"/>
                <a:gd name="T20" fmla="*/ 195 w 291"/>
                <a:gd name="T21" fmla="*/ 294 h 394"/>
                <a:gd name="T22" fmla="*/ 203 w 291"/>
                <a:gd name="T23" fmla="*/ 273 h 394"/>
                <a:gd name="T24" fmla="*/ 203 w 291"/>
                <a:gd name="T25" fmla="*/ 250 h 394"/>
                <a:gd name="T26" fmla="*/ 195 w 291"/>
                <a:gd name="T27" fmla="*/ 231 h 394"/>
                <a:gd name="T28" fmla="*/ 179 w 291"/>
                <a:gd name="T29" fmla="*/ 216 h 394"/>
                <a:gd name="T30" fmla="*/ 158 w 291"/>
                <a:gd name="T31" fmla="*/ 208 h 394"/>
                <a:gd name="T32" fmla="*/ 208 w 291"/>
                <a:gd name="T33" fmla="*/ 349 h 394"/>
                <a:gd name="T34" fmla="*/ 192 w 291"/>
                <a:gd name="T35" fmla="*/ 368 h 394"/>
                <a:gd name="T36" fmla="*/ 170 w 291"/>
                <a:gd name="T37" fmla="*/ 382 h 394"/>
                <a:gd name="T38" fmla="*/ 144 w 291"/>
                <a:gd name="T39" fmla="*/ 391 h 394"/>
                <a:gd name="T40" fmla="*/ 117 w 291"/>
                <a:gd name="T41" fmla="*/ 394 h 394"/>
                <a:gd name="T42" fmla="*/ 92 w 291"/>
                <a:gd name="T43" fmla="*/ 392 h 394"/>
                <a:gd name="T44" fmla="*/ 70 w 291"/>
                <a:gd name="T45" fmla="*/ 385 h 394"/>
                <a:gd name="T46" fmla="*/ 51 w 291"/>
                <a:gd name="T47" fmla="*/ 374 h 394"/>
                <a:gd name="T48" fmla="*/ 33 w 291"/>
                <a:gd name="T49" fmla="*/ 357 h 394"/>
                <a:gd name="T50" fmla="*/ 19 w 291"/>
                <a:gd name="T51" fmla="*/ 339 h 394"/>
                <a:gd name="T52" fmla="*/ 8 w 291"/>
                <a:gd name="T53" fmla="*/ 316 h 394"/>
                <a:gd name="T54" fmla="*/ 2 w 291"/>
                <a:gd name="T55" fmla="*/ 292 h 394"/>
                <a:gd name="T56" fmla="*/ 0 w 291"/>
                <a:gd name="T57" fmla="*/ 264 h 394"/>
                <a:gd name="T58" fmla="*/ 2 w 291"/>
                <a:gd name="T59" fmla="*/ 237 h 394"/>
                <a:gd name="T60" fmla="*/ 8 w 291"/>
                <a:gd name="T61" fmla="*/ 211 h 394"/>
                <a:gd name="T62" fmla="*/ 19 w 291"/>
                <a:gd name="T63" fmla="*/ 188 h 394"/>
                <a:gd name="T64" fmla="*/ 33 w 291"/>
                <a:gd name="T65" fmla="*/ 169 h 394"/>
                <a:gd name="T66" fmla="*/ 51 w 291"/>
                <a:gd name="T67" fmla="*/ 153 h 394"/>
                <a:gd name="T68" fmla="*/ 70 w 291"/>
                <a:gd name="T69" fmla="*/ 140 h 394"/>
                <a:gd name="T70" fmla="*/ 92 w 291"/>
                <a:gd name="T71" fmla="*/ 133 h 394"/>
                <a:gd name="T72" fmla="*/ 117 w 291"/>
                <a:gd name="T73" fmla="*/ 131 h 394"/>
                <a:gd name="T74" fmla="*/ 142 w 291"/>
                <a:gd name="T75" fmla="*/ 133 h 394"/>
                <a:gd name="T76" fmla="*/ 165 w 291"/>
                <a:gd name="T77" fmla="*/ 141 h 394"/>
                <a:gd name="T78" fmla="*/ 185 w 291"/>
                <a:gd name="T79" fmla="*/ 154 h 394"/>
                <a:gd name="T80" fmla="*/ 202 w 291"/>
                <a:gd name="T81" fmla="*/ 170 h 394"/>
                <a:gd name="T82" fmla="*/ 291 w 291"/>
                <a:gd name="T83" fmla="*/ 0 h 394"/>
                <a:gd name="T84" fmla="*/ 208 w 291"/>
                <a:gd name="T85" fmla="*/ 38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1" h="394">
                  <a:moveTo>
                    <a:pt x="147" y="207"/>
                  </a:moveTo>
                  <a:lnTo>
                    <a:pt x="135" y="208"/>
                  </a:lnTo>
                  <a:lnTo>
                    <a:pt x="125" y="210"/>
                  </a:lnTo>
                  <a:lnTo>
                    <a:pt x="115" y="216"/>
                  </a:lnTo>
                  <a:lnTo>
                    <a:pt x="107" y="222"/>
                  </a:lnTo>
                  <a:lnTo>
                    <a:pt x="100" y="231"/>
                  </a:lnTo>
                  <a:lnTo>
                    <a:pt x="96" y="240"/>
                  </a:lnTo>
                  <a:lnTo>
                    <a:pt x="92" y="250"/>
                  </a:lnTo>
                  <a:lnTo>
                    <a:pt x="91" y="262"/>
                  </a:lnTo>
                  <a:lnTo>
                    <a:pt x="92" y="273"/>
                  </a:lnTo>
                  <a:lnTo>
                    <a:pt x="96" y="284"/>
                  </a:lnTo>
                  <a:lnTo>
                    <a:pt x="100" y="294"/>
                  </a:lnTo>
                  <a:lnTo>
                    <a:pt x="107" y="302"/>
                  </a:lnTo>
                  <a:lnTo>
                    <a:pt x="115" y="309"/>
                  </a:lnTo>
                  <a:lnTo>
                    <a:pt x="125" y="314"/>
                  </a:lnTo>
                  <a:lnTo>
                    <a:pt x="135" y="317"/>
                  </a:lnTo>
                  <a:lnTo>
                    <a:pt x="147" y="318"/>
                  </a:lnTo>
                  <a:lnTo>
                    <a:pt x="158" y="317"/>
                  </a:lnTo>
                  <a:lnTo>
                    <a:pt x="170" y="314"/>
                  </a:lnTo>
                  <a:lnTo>
                    <a:pt x="179" y="309"/>
                  </a:lnTo>
                  <a:lnTo>
                    <a:pt x="187" y="302"/>
                  </a:lnTo>
                  <a:lnTo>
                    <a:pt x="195" y="294"/>
                  </a:lnTo>
                  <a:lnTo>
                    <a:pt x="200" y="284"/>
                  </a:lnTo>
                  <a:lnTo>
                    <a:pt x="203" y="273"/>
                  </a:lnTo>
                  <a:lnTo>
                    <a:pt x="205" y="262"/>
                  </a:lnTo>
                  <a:lnTo>
                    <a:pt x="203" y="250"/>
                  </a:lnTo>
                  <a:lnTo>
                    <a:pt x="200" y="240"/>
                  </a:lnTo>
                  <a:lnTo>
                    <a:pt x="195" y="231"/>
                  </a:lnTo>
                  <a:lnTo>
                    <a:pt x="187" y="223"/>
                  </a:lnTo>
                  <a:lnTo>
                    <a:pt x="179" y="216"/>
                  </a:lnTo>
                  <a:lnTo>
                    <a:pt x="170" y="210"/>
                  </a:lnTo>
                  <a:lnTo>
                    <a:pt x="158" y="208"/>
                  </a:lnTo>
                  <a:lnTo>
                    <a:pt x="147" y="207"/>
                  </a:lnTo>
                  <a:close/>
                  <a:moveTo>
                    <a:pt x="208" y="349"/>
                  </a:moveTo>
                  <a:lnTo>
                    <a:pt x="200" y="359"/>
                  </a:lnTo>
                  <a:lnTo>
                    <a:pt x="192" y="368"/>
                  </a:lnTo>
                  <a:lnTo>
                    <a:pt x="181" y="376"/>
                  </a:lnTo>
                  <a:lnTo>
                    <a:pt x="170" y="382"/>
                  </a:lnTo>
                  <a:lnTo>
                    <a:pt x="158" y="387"/>
                  </a:lnTo>
                  <a:lnTo>
                    <a:pt x="144" y="391"/>
                  </a:lnTo>
                  <a:lnTo>
                    <a:pt x="130" y="393"/>
                  </a:lnTo>
                  <a:lnTo>
                    <a:pt x="117" y="394"/>
                  </a:lnTo>
                  <a:lnTo>
                    <a:pt x="104" y="394"/>
                  </a:lnTo>
                  <a:lnTo>
                    <a:pt x="92" y="392"/>
                  </a:lnTo>
                  <a:lnTo>
                    <a:pt x="81" y="389"/>
                  </a:lnTo>
                  <a:lnTo>
                    <a:pt x="70" y="385"/>
                  </a:lnTo>
                  <a:lnTo>
                    <a:pt x="60" y="379"/>
                  </a:lnTo>
                  <a:lnTo>
                    <a:pt x="51" y="374"/>
                  </a:lnTo>
                  <a:lnTo>
                    <a:pt x="41" y="365"/>
                  </a:lnTo>
                  <a:lnTo>
                    <a:pt x="33" y="357"/>
                  </a:lnTo>
                  <a:lnTo>
                    <a:pt x="25" y="348"/>
                  </a:lnTo>
                  <a:lnTo>
                    <a:pt x="19" y="339"/>
                  </a:lnTo>
                  <a:lnTo>
                    <a:pt x="14" y="328"/>
                  </a:lnTo>
                  <a:lnTo>
                    <a:pt x="8" y="316"/>
                  </a:lnTo>
                  <a:lnTo>
                    <a:pt x="4" y="305"/>
                  </a:lnTo>
                  <a:lnTo>
                    <a:pt x="2" y="292"/>
                  </a:lnTo>
                  <a:lnTo>
                    <a:pt x="0" y="278"/>
                  </a:lnTo>
                  <a:lnTo>
                    <a:pt x="0" y="264"/>
                  </a:lnTo>
                  <a:lnTo>
                    <a:pt x="0" y="250"/>
                  </a:lnTo>
                  <a:lnTo>
                    <a:pt x="2" y="237"/>
                  </a:lnTo>
                  <a:lnTo>
                    <a:pt x="4" y="224"/>
                  </a:lnTo>
                  <a:lnTo>
                    <a:pt x="8" y="211"/>
                  </a:lnTo>
                  <a:lnTo>
                    <a:pt x="14" y="200"/>
                  </a:lnTo>
                  <a:lnTo>
                    <a:pt x="19" y="188"/>
                  </a:lnTo>
                  <a:lnTo>
                    <a:pt x="25" y="178"/>
                  </a:lnTo>
                  <a:lnTo>
                    <a:pt x="33" y="169"/>
                  </a:lnTo>
                  <a:lnTo>
                    <a:pt x="41" y="161"/>
                  </a:lnTo>
                  <a:lnTo>
                    <a:pt x="51" y="153"/>
                  </a:lnTo>
                  <a:lnTo>
                    <a:pt x="60" y="146"/>
                  </a:lnTo>
                  <a:lnTo>
                    <a:pt x="70" y="140"/>
                  </a:lnTo>
                  <a:lnTo>
                    <a:pt x="81" y="137"/>
                  </a:lnTo>
                  <a:lnTo>
                    <a:pt x="92" y="133"/>
                  </a:lnTo>
                  <a:lnTo>
                    <a:pt x="104" y="131"/>
                  </a:lnTo>
                  <a:lnTo>
                    <a:pt x="117" y="131"/>
                  </a:lnTo>
                  <a:lnTo>
                    <a:pt x="129" y="131"/>
                  </a:lnTo>
                  <a:lnTo>
                    <a:pt x="142" y="133"/>
                  </a:lnTo>
                  <a:lnTo>
                    <a:pt x="154" y="137"/>
                  </a:lnTo>
                  <a:lnTo>
                    <a:pt x="165" y="141"/>
                  </a:lnTo>
                  <a:lnTo>
                    <a:pt x="176" y="147"/>
                  </a:lnTo>
                  <a:lnTo>
                    <a:pt x="185" y="154"/>
                  </a:lnTo>
                  <a:lnTo>
                    <a:pt x="194" y="162"/>
                  </a:lnTo>
                  <a:lnTo>
                    <a:pt x="202" y="170"/>
                  </a:lnTo>
                  <a:lnTo>
                    <a:pt x="202" y="0"/>
                  </a:lnTo>
                  <a:lnTo>
                    <a:pt x="291" y="0"/>
                  </a:lnTo>
                  <a:lnTo>
                    <a:pt x="291" y="386"/>
                  </a:lnTo>
                  <a:lnTo>
                    <a:pt x="208" y="386"/>
                  </a:lnTo>
                  <a:lnTo>
                    <a:pt x="208" y="349"/>
                  </a:lnTo>
                  <a:close/>
                </a:path>
              </a:pathLst>
            </a:custGeom>
            <a:solidFill>
              <a:srgbClr val="2D4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3214" y="340"/>
              <a:ext cx="51" cy="51"/>
            </a:xfrm>
            <a:custGeom>
              <a:avLst/>
              <a:gdLst>
                <a:gd name="T0" fmla="*/ 89 w 254"/>
                <a:gd name="T1" fmla="*/ 254 h 254"/>
                <a:gd name="T2" fmla="*/ 0 w 254"/>
                <a:gd name="T3" fmla="*/ 254 h 254"/>
                <a:gd name="T4" fmla="*/ 0 w 254"/>
                <a:gd name="T5" fmla="*/ 6 h 254"/>
                <a:gd name="T6" fmla="*/ 84 w 254"/>
                <a:gd name="T7" fmla="*/ 6 h 254"/>
                <a:gd name="T8" fmla="*/ 84 w 254"/>
                <a:gd name="T9" fmla="*/ 39 h 254"/>
                <a:gd name="T10" fmla="*/ 90 w 254"/>
                <a:gd name="T11" fmla="*/ 32 h 254"/>
                <a:gd name="T12" fmla="*/ 97 w 254"/>
                <a:gd name="T13" fmla="*/ 25 h 254"/>
                <a:gd name="T14" fmla="*/ 105 w 254"/>
                <a:gd name="T15" fmla="*/ 18 h 254"/>
                <a:gd name="T16" fmla="*/ 115 w 254"/>
                <a:gd name="T17" fmla="*/ 13 h 254"/>
                <a:gd name="T18" fmla="*/ 126 w 254"/>
                <a:gd name="T19" fmla="*/ 8 h 254"/>
                <a:gd name="T20" fmla="*/ 139 w 254"/>
                <a:gd name="T21" fmla="*/ 3 h 254"/>
                <a:gd name="T22" fmla="*/ 151 w 254"/>
                <a:gd name="T23" fmla="*/ 1 h 254"/>
                <a:gd name="T24" fmla="*/ 166 w 254"/>
                <a:gd name="T25" fmla="*/ 0 h 254"/>
                <a:gd name="T26" fmla="*/ 176 w 254"/>
                <a:gd name="T27" fmla="*/ 1 h 254"/>
                <a:gd name="T28" fmla="*/ 184 w 254"/>
                <a:gd name="T29" fmla="*/ 2 h 254"/>
                <a:gd name="T30" fmla="*/ 193 w 254"/>
                <a:gd name="T31" fmla="*/ 3 h 254"/>
                <a:gd name="T32" fmla="*/ 201 w 254"/>
                <a:gd name="T33" fmla="*/ 7 h 254"/>
                <a:gd name="T34" fmla="*/ 208 w 254"/>
                <a:gd name="T35" fmla="*/ 10 h 254"/>
                <a:gd name="T36" fmla="*/ 216 w 254"/>
                <a:gd name="T37" fmla="*/ 14 h 254"/>
                <a:gd name="T38" fmla="*/ 222 w 254"/>
                <a:gd name="T39" fmla="*/ 20 h 254"/>
                <a:gd name="T40" fmla="*/ 229 w 254"/>
                <a:gd name="T41" fmla="*/ 25 h 254"/>
                <a:gd name="T42" fmla="*/ 235 w 254"/>
                <a:gd name="T43" fmla="*/ 31 h 254"/>
                <a:gd name="T44" fmla="*/ 239 w 254"/>
                <a:gd name="T45" fmla="*/ 38 h 254"/>
                <a:gd name="T46" fmla="*/ 244 w 254"/>
                <a:gd name="T47" fmla="*/ 46 h 254"/>
                <a:gd name="T48" fmla="*/ 247 w 254"/>
                <a:gd name="T49" fmla="*/ 54 h 254"/>
                <a:gd name="T50" fmla="*/ 251 w 254"/>
                <a:gd name="T51" fmla="*/ 62 h 254"/>
                <a:gd name="T52" fmla="*/ 253 w 254"/>
                <a:gd name="T53" fmla="*/ 71 h 254"/>
                <a:gd name="T54" fmla="*/ 254 w 254"/>
                <a:gd name="T55" fmla="*/ 82 h 254"/>
                <a:gd name="T56" fmla="*/ 254 w 254"/>
                <a:gd name="T57" fmla="*/ 92 h 254"/>
                <a:gd name="T58" fmla="*/ 254 w 254"/>
                <a:gd name="T59" fmla="*/ 254 h 254"/>
                <a:gd name="T60" fmla="*/ 166 w 254"/>
                <a:gd name="T61" fmla="*/ 254 h 254"/>
                <a:gd name="T62" fmla="*/ 166 w 254"/>
                <a:gd name="T63" fmla="*/ 118 h 254"/>
                <a:gd name="T64" fmla="*/ 165 w 254"/>
                <a:gd name="T65" fmla="*/ 109 h 254"/>
                <a:gd name="T66" fmla="*/ 163 w 254"/>
                <a:gd name="T67" fmla="*/ 100 h 254"/>
                <a:gd name="T68" fmla="*/ 159 w 254"/>
                <a:gd name="T69" fmla="*/ 93 h 254"/>
                <a:gd name="T70" fmla="*/ 156 w 254"/>
                <a:gd name="T71" fmla="*/ 87 h 254"/>
                <a:gd name="T72" fmla="*/ 150 w 254"/>
                <a:gd name="T73" fmla="*/ 84 h 254"/>
                <a:gd name="T74" fmla="*/ 143 w 254"/>
                <a:gd name="T75" fmla="*/ 80 h 254"/>
                <a:gd name="T76" fmla="*/ 136 w 254"/>
                <a:gd name="T77" fmla="*/ 79 h 254"/>
                <a:gd name="T78" fmla="*/ 128 w 254"/>
                <a:gd name="T79" fmla="*/ 78 h 254"/>
                <a:gd name="T80" fmla="*/ 121 w 254"/>
                <a:gd name="T81" fmla="*/ 79 h 254"/>
                <a:gd name="T82" fmla="*/ 113 w 254"/>
                <a:gd name="T83" fmla="*/ 80 h 254"/>
                <a:gd name="T84" fmla="*/ 107 w 254"/>
                <a:gd name="T85" fmla="*/ 84 h 254"/>
                <a:gd name="T86" fmla="*/ 100 w 254"/>
                <a:gd name="T87" fmla="*/ 89 h 254"/>
                <a:gd name="T88" fmla="*/ 96 w 254"/>
                <a:gd name="T89" fmla="*/ 93 h 254"/>
                <a:gd name="T90" fmla="*/ 92 w 254"/>
                <a:gd name="T91" fmla="*/ 100 h 254"/>
                <a:gd name="T92" fmla="*/ 90 w 254"/>
                <a:gd name="T93" fmla="*/ 107 h 254"/>
                <a:gd name="T94" fmla="*/ 89 w 254"/>
                <a:gd name="T95" fmla="*/ 115 h 254"/>
                <a:gd name="T96" fmla="*/ 89 w 254"/>
                <a:gd name="T9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" h="254">
                  <a:moveTo>
                    <a:pt x="89" y="254"/>
                  </a:moveTo>
                  <a:lnTo>
                    <a:pt x="0" y="254"/>
                  </a:lnTo>
                  <a:lnTo>
                    <a:pt x="0" y="6"/>
                  </a:lnTo>
                  <a:lnTo>
                    <a:pt x="84" y="6"/>
                  </a:lnTo>
                  <a:lnTo>
                    <a:pt x="84" y="39"/>
                  </a:lnTo>
                  <a:lnTo>
                    <a:pt x="90" y="32"/>
                  </a:lnTo>
                  <a:lnTo>
                    <a:pt x="97" y="25"/>
                  </a:lnTo>
                  <a:lnTo>
                    <a:pt x="105" y="18"/>
                  </a:lnTo>
                  <a:lnTo>
                    <a:pt x="115" y="13"/>
                  </a:lnTo>
                  <a:lnTo>
                    <a:pt x="126" y="8"/>
                  </a:lnTo>
                  <a:lnTo>
                    <a:pt x="139" y="3"/>
                  </a:lnTo>
                  <a:lnTo>
                    <a:pt x="151" y="1"/>
                  </a:lnTo>
                  <a:lnTo>
                    <a:pt x="166" y="0"/>
                  </a:lnTo>
                  <a:lnTo>
                    <a:pt x="176" y="1"/>
                  </a:lnTo>
                  <a:lnTo>
                    <a:pt x="184" y="2"/>
                  </a:lnTo>
                  <a:lnTo>
                    <a:pt x="193" y="3"/>
                  </a:lnTo>
                  <a:lnTo>
                    <a:pt x="201" y="7"/>
                  </a:lnTo>
                  <a:lnTo>
                    <a:pt x="208" y="10"/>
                  </a:lnTo>
                  <a:lnTo>
                    <a:pt x="216" y="14"/>
                  </a:lnTo>
                  <a:lnTo>
                    <a:pt x="222" y="20"/>
                  </a:lnTo>
                  <a:lnTo>
                    <a:pt x="229" y="25"/>
                  </a:lnTo>
                  <a:lnTo>
                    <a:pt x="235" y="31"/>
                  </a:lnTo>
                  <a:lnTo>
                    <a:pt x="239" y="38"/>
                  </a:lnTo>
                  <a:lnTo>
                    <a:pt x="244" y="46"/>
                  </a:lnTo>
                  <a:lnTo>
                    <a:pt x="247" y="54"/>
                  </a:lnTo>
                  <a:lnTo>
                    <a:pt x="251" y="62"/>
                  </a:lnTo>
                  <a:lnTo>
                    <a:pt x="253" y="71"/>
                  </a:lnTo>
                  <a:lnTo>
                    <a:pt x="254" y="82"/>
                  </a:lnTo>
                  <a:lnTo>
                    <a:pt x="254" y="92"/>
                  </a:lnTo>
                  <a:lnTo>
                    <a:pt x="254" y="254"/>
                  </a:lnTo>
                  <a:lnTo>
                    <a:pt x="166" y="254"/>
                  </a:lnTo>
                  <a:lnTo>
                    <a:pt x="166" y="118"/>
                  </a:lnTo>
                  <a:lnTo>
                    <a:pt x="165" y="109"/>
                  </a:lnTo>
                  <a:lnTo>
                    <a:pt x="163" y="100"/>
                  </a:lnTo>
                  <a:lnTo>
                    <a:pt x="159" y="93"/>
                  </a:lnTo>
                  <a:lnTo>
                    <a:pt x="156" y="87"/>
                  </a:lnTo>
                  <a:lnTo>
                    <a:pt x="150" y="84"/>
                  </a:lnTo>
                  <a:lnTo>
                    <a:pt x="143" y="80"/>
                  </a:lnTo>
                  <a:lnTo>
                    <a:pt x="136" y="79"/>
                  </a:lnTo>
                  <a:lnTo>
                    <a:pt x="128" y="78"/>
                  </a:lnTo>
                  <a:lnTo>
                    <a:pt x="121" y="79"/>
                  </a:lnTo>
                  <a:lnTo>
                    <a:pt x="113" y="80"/>
                  </a:lnTo>
                  <a:lnTo>
                    <a:pt x="107" y="84"/>
                  </a:lnTo>
                  <a:lnTo>
                    <a:pt x="100" y="89"/>
                  </a:lnTo>
                  <a:lnTo>
                    <a:pt x="96" y="93"/>
                  </a:lnTo>
                  <a:lnTo>
                    <a:pt x="92" y="100"/>
                  </a:lnTo>
                  <a:lnTo>
                    <a:pt x="90" y="107"/>
                  </a:lnTo>
                  <a:lnTo>
                    <a:pt x="89" y="115"/>
                  </a:lnTo>
                  <a:lnTo>
                    <a:pt x="89" y="254"/>
                  </a:lnTo>
                  <a:close/>
                </a:path>
              </a:pathLst>
            </a:custGeom>
            <a:solidFill>
              <a:srgbClr val="2D4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3275" y="319"/>
              <a:ext cx="30" cy="72"/>
            </a:xfrm>
            <a:custGeom>
              <a:avLst/>
              <a:gdLst>
                <a:gd name="T0" fmla="*/ 81 w 150"/>
                <a:gd name="T1" fmla="*/ 73 h 356"/>
                <a:gd name="T2" fmla="*/ 10 w 150"/>
                <a:gd name="T3" fmla="*/ 73 h 356"/>
                <a:gd name="T4" fmla="*/ 47 w 150"/>
                <a:gd name="T5" fmla="*/ 0 h 356"/>
                <a:gd name="T6" fmla="*/ 150 w 150"/>
                <a:gd name="T7" fmla="*/ 0 h 356"/>
                <a:gd name="T8" fmla="*/ 81 w 150"/>
                <a:gd name="T9" fmla="*/ 73 h 356"/>
                <a:gd name="T10" fmla="*/ 88 w 150"/>
                <a:gd name="T11" fmla="*/ 356 h 356"/>
                <a:gd name="T12" fmla="*/ 0 w 150"/>
                <a:gd name="T13" fmla="*/ 356 h 356"/>
                <a:gd name="T14" fmla="*/ 0 w 150"/>
                <a:gd name="T15" fmla="*/ 108 h 356"/>
                <a:gd name="T16" fmla="*/ 88 w 150"/>
                <a:gd name="T17" fmla="*/ 108 h 356"/>
                <a:gd name="T18" fmla="*/ 88 w 150"/>
                <a:gd name="T1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356">
                  <a:moveTo>
                    <a:pt x="81" y="73"/>
                  </a:moveTo>
                  <a:lnTo>
                    <a:pt x="10" y="73"/>
                  </a:lnTo>
                  <a:lnTo>
                    <a:pt x="47" y="0"/>
                  </a:lnTo>
                  <a:lnTo>
                    <a:pt x="150" y="0"/>
                  </a:lnTo>
                  <a:lnTo>
                    <a:pt x="81" y="73"/>
                  </a:lnTo>
                  <a:close/>
                  <a:moveTo>
                    <a:pt x="88" y="356"/>
                  </a:moveTo>
                  <a:lnTo>
                    <a:pt x="0" y="356"/>
                  </a:lnTo>
                  <a:lnTo>
                    <a:pt x="0" y="108"/>
                  </a:lnTo>
                  <a:lnTo>
                    <a:pt x="88" y="108"/>
                  </a:lnTo>
                  <a:lnTo>
                    <a:pt x="88" y="356"/>
                  </a:lnTo>
                  <a:close/>
                </a:path>
              </a:pathLst>
            </a:custGeom>
            <a:solidFill>
              <a:srgbClr val="2D4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2909" y="440"/>
              <a:ext cx="58" cy="72"/>
            </a:xfrm>
            <a:custGeom>
              <a:avLst/>
              <a:gdLst>
                <a:gd name="T0" fmla="*/ 155 w 292"/>
                <a:gd name="T1" fmla="*/ 188 h 363"/>
                <a:gd name="T2" fmla="*/ 176 w 292"/>
                <a:gd name="T3" fmla="*/ 180 h 363"/>
                <a:gd name="T4" fmla="*/ 191 w 292"/>
                <a:gd name="T5" fmla="*/ 165 h 363"/>
                <a:gd name="T6" fmla="*/ 199 w 292"/>
                <a:gd name="T7" fmla="*/ 144 h 363"/>
                <a:gd name="T8" fmla="*/ 199 w 292"/>
                <a:gd name="T9" fmla="*/ 121 h 363"/>
                <a:gd name="T10" fmla="*/ 191 w 292"/>
                <a:gd name="T11" fmla="*/ 102 h 363"/>
                <a:gd name="T12" fmla="*/ 176 w 292"/>
                <a:gd name="T13" fmla="*/ 86 h 363"/>
                <a:gd name="T14" fmla="*/ 155 w 292"/>
                <a:gd name="T15" fmla="*/ 77 h 363"/>
                <a:gd name="T16" fmla="*/ 132 w 292"/>
                <a:gd name="T17" fmla="*/ 77 h 363"/>
                <a:gd name="T18" fmla="*/ 111 w 292"/>
                <a:gd name="T19" fmla="*/ 86 h 363"/>
                <a:gd name="T20" fmla="*/ 96 w 292"/>
                <a:gd name="T21" fmla="*/ 102 h 363"/>
                <a:gd name="T22" fmla="*/ 88 w 292"/>
                <a:gd name="T23" fmla="*/ 121 h 363"/>
                <a:gd name="T24" fmla="*/ 88 w 292"/>
                <a:gd name="T25" fmla="*/ 144 h 363"/>
                <a:gd name="T26" fmla="*/ 96 w 292"/>
                <a:gd name="T27" fmla="*/ 165 h 363"/>
                <a:gd name="T28" fmla="*/ 111 w 292"/>
                <a:gd name="T29" fmla="*/ 180 h 363"/>
                <a:gd name="T30" fmla="*/ 132 w 292"/>
                <a:gd name="T31" fmla="*/ 188 h 363"/>
                <a:gd name="T32" fmla="*/ 89 w 292"/>
                <a:gd name="T33" fmla="*/ 225 h 363"/>
                <a:gd name="T34" fmla="*/ 0 w 292"/>
                <a:gd name="T35" fmla="*/ 363 h 363"/>
                <a:gd name="T36" fmla="*/ 84 w 292"/>
                <a:gd name="T37" fmla="*/ 8 h 363"/>
                <a:gd name="T38" fmla="*/ 92 w 292"/>
                <a:gd name="T39" fmla="*/ 35 h 363"/>
                <a:gd name="T40" fmla="*/ 110 w 292"/>
                <a:gd name="T41" fmla="*/ 19 h 363"/>
                <a:gd name="T42" fmla="*/ 135 w 292"/>
                <a:gd name="T43" fmla="*/ 7 h 363"/>
                <a:gd name="T44" fmla="*/ 161 w 292"/>
                <a:gd name="T45" fmla="*/ 2 h 363"/>
                <a:gd name="T46" fmla="*/ 188 w 292"/>
                <a:gd name="T47" fmla="*/ 2 h 363"/>
                <a:gd name="T48" fmla="*/ 211 w 292"/>
                <a:gd name="T49" fmla="*/ 6 h 363"/>
                <a:gd name="T50" fmla="*/ 232 w 292"/>
                <a:gd name="T51" fmla="*/ 15 h 363"/>
                <a:gd name="T52" fmla="*/ 250 w 292"/>
                <a:gd name="T53" fmla="*/ 29 h 363"/>
                <a:gd name="T54" fmla="*/ 266 w 292"/>
                <a:gd name="T55" fmla="*/ 46 h 363"/>
                <a:gd name="T56" fmla="*/ 278 w 292"/>
                <a:gd name="T57" fmla="*/ 67 h 363"/>
                <a:gd name="T58" fmla="*/ 287 w 292"/>
                <a:gd name="T59" fmla="*/ 90 h 363"/>
                <a:gd name="T60" fmla="*/ 292 w 292"/>
                <a:gd name="T61" fmla="*/ 117 h 363"/>
                <a:gd name="T62" fmla="*/ 292 w 292"/>
                <a:gd name="T63" fmla="*/ 144 h 363"/>
                <a:gd name="T64" fmla="*/ 287 w 292"/>
                <a:gd name="T65" fmla="*/ 171 h 363"/>
                <a:gd name="T66" fmla="*/ 278 w 292"/>
                <a:gd name="T67" fmla="*/ 195 h 363"/>
                <a:gd name="T68" fmla="*/ 266 w 292"/>
                <a:gd name="T69" fmla="*/ 217 h 363"/>
                <a:gd name="T70" fmla="*/ 250 w 292"/>
                <a:gd name="T71" fmla="*/ 235 h 363"/>
                <a:gd name="T72" fmla="*/ 232 w 292"/>
                <a:gd name="T73" fmla="*/ 249 h 363"/>
                <a:gd name="T74" fmla="*/ 211 w 292"/>
                <a:gd name="T75" fmla="*/ 259 h 363"/>
                <a:gd name="T76" fmla="*/ 188 w 292"/>
                <a:gd name="T77" fmla="*/ 264 h 363"/>
                <a:gd name="T78" fmla="*/ 162 w 292"/>
                <a:gd name="T79" fmla="*/ 264 h 363"/>
                <a:gd name="T80" fmla="*/ 138 w 292"/>
                <a:gd name="T81" fmla="*/ 258 h 363"/>
                <a:gd name="T82" fmla="*/ 116 w 292"/>
                <a:gd name="T83" fmla="*/ 248 h 363"/>
                <a:gd name="T84" fmla="*/ 97 w 292"/>
                <a:gd name="T85" fmla="*/ 23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2" h="363">
                  <a:moveTo>
                    <a:pt x="144" y="189"/>
                  </a:moveTo>
                  <a:lnTo>
                    <a:pt x="155" y="188"/>
                  </a:lnTo>
                  <a:lnTo>
                    <a:pt x="167" y="184"/>
                  </a:lnTo>
                  <a:lnTo>
                    <a:pt x="176" y="180"/>
                  </a:lnTo>
                  <a:lnTo>
                    <a:pt x="184" y="173"/>
                  </a:lnTo>
                  <a:lnTo>
                    <a:pt x="191" y="165"/>
                  </a:lnTo>
                  <a:lnTo>
                    <a:pt x="196" y="155"/>
                  </a:lnTo>
                  <a:lnTo>
                    <a:pt x="199" y="144"/>
                  </a:lnTo>
                  <a:lnTo>
                    <a:pt x="200" y="133"/>
                  </a:lnTo>
                  <a:lnTo>
                    <a:pt x="199" y="121"/>
                  </a:lnTo>
                  <a:lnTo>
                    <a:pt x="196" y="111"/>
                  </a:lnTo>
                  <a:lnTo>
                    <a:pt x="191" y="102"/>
                  </a:lnTo>
                  <a:lnTo>
                    <a:pt x="184" y="92"/>
                  </a:lnTo>
                  <a:lnTo>
                    <a:pt x="176" y="86"/>
                  </a:lnTo>
                  <a:lnTo>
                    <a:pt x="167" y="81"/>
                  </a:lnTo>
                  <a:lnTo>
                    <a:pt x="155" y="77"/>
                  </a:lnTo>
                  <a:lnTo>
                    <a:pt x="144" y="76"/>
                  </a:lnTo>
                  <a:lnTo>
                    <a:pt x="132" y="77"/>
                  </a:lnTo>
                  <a:lnTo>
                    <a:pt x="122" y="81"/>
                  </a:lnTo>
                  <a:lnTo>
                    <a:pt x="111" y="86"/>
                  </a:lnTo>
                  <a:lnTo>
                    <a:pt x="103" y="92"/>
                  </a:lnTo>
                  <a:lnTo>
                    <a:pt x="96" y="102"/>
                  </a:lnTo>
                  <a:lnTo>
                    <a:pt x="92" y="111"/>
                  </a:lnTo>
                  <a:lnTo>
                    <a:pt x="88" y="121"/>
                  </a:lnTo>
                  <a:lnTo>
                    <a:pt x="87" y="133"/>
                  </a:lnTo>
                  <a:lnTo>
                    <a:pt x="88" y="144"/>
                  </a:lnTo>
                  <a:lnTo>
                    <a:pt x="92" y="155"/>
                  </a:lnTo>
                  <a:lnTo>
                    <a:pt x="96" y="165"/>
                  </a:lnTo>
                  <a:lnTo>
                    <a:pt x="103" y="173"/>
                  </a:lnTo>
                  <a:lnTo>
                    <a:pt x="111" y="180"/>
                  </a:lnTo>
                  <a:lnTo>
                    <a:pt x="122" y="184"/>
                  </a:lnTo>
                  <a:lnTo>
                    <a:pt x="132" y="188"/>
                  </a:lnTo>
                  <a:lnTo>
                    <a:pt x="144" y="189"/>
                  </a:lnTo>
                  <a:close/>
                  <a:moveTo>
                    <a:pt x="89" y="225"/>
                  </a:moveTo>
                  <a:lnTo>
                    <a:pt x="89" y="363"/>
                  </a:lnTo>
                  <a:lnTo>
                    <a:pt x="0" y="363"/>
                  </a:lnTo>
                  <a:lnTo>
                    <a:pt x="0" y="8"/>
                  </a:lnTo>
                  <a:lnTo>
                    <a:pt x="84" y="8"/>
                  </a:lnTo>
                  <a:lnTo>
                    <a:pt x="84" y="45"/>
                  </a:lnTo>
                  <a:lnTo>
                    <a:pt x="92" y="35"/>
                  </a:lnTo>
                  <a:lnTo>
                    <a:pt x="101" y="27"/>
                  </a:lnTo>
                  <a:lnTo>
                    <a:pt x="110" y="19"/>
                  </a:lnTo>
                  <a:lnTo>
                    <a:pt x="122" y="13"/>
                  </a:lnTo>
                  <a:lnTo>
                    <a:pt x="135" y="7"/>
                  </a:lnTo>
                  <a:lnTo>
                    <a:pt x="147" y="4"/>
                  </a:lnTo>
                  <a:lnTo>
                    <a:pt x="161" y="2"/>
                  </a:lnTo>
                  <a:lnTo>
                    <a:pt x="175" y="0"/>
                  </a:lnTo>
                  <a:lnTo>
                    <a:pt x="188" y="2"/>
                  </a:lnTo>
                  <a:lnTo>
                    <a:pt x="199" y="3"/>
                  </a:lnTo>
                  <a:lnTo>
                    <a:pt x="211" y="6"/>
                  </a:lnTo>
                  <a:lnTo>
                    <a:pt x="221" y="11"/>
                  </a:lnTo>
                  <a:lnTo>
                    <a:pt x="232" y="15"/>
                  </a:lnTo>
                  <a:lnTo>
                    <a:pt x="241" y="22"/>
                  </a:lnTo>
                  <a:lnTo>
                    <a:pt x="250" y="29"/>
                  </a:lnTo>
                  <a:lnTo>
                    <a:pt x="258" y="37"/>
                  </a:lnTo>
                  <a:lnTo>
                    <a:pt x="266" y="46"/>
                  </a:lnTo>
                  <a:lnTo>
                    <a:pt x="272" y="57"/>
                  </a:lnTo>
                  <a:lnTo>
                    <a:pt x="278" y="67"/>
                  </a:lnTo>
                  <a:lnTo>
                    <a:pt x="284" y="79"/>
                  </a:lnTo>
                  <a:lnTo>
                    <a:pt x="287" y="90"/>
                  </a:lnTo>
                  <a:lnTo>
                    <a:pt x="290" y="104"/>
                  </a:lnTo>
                  <a:lnTo>
                    <a:pt x="292" y="117"/>
                  </a:lnTo>
                  <a:lnTo>
                    <a:pt x="292" y="130"/>
                  </a:lnTo>
                  <a:lnTo>
                    <a:pt x="292" y="144"/>
                  </a:lnTo>
                  <a:lnTo>
                    <a:pt x="290" y="158"/>
                  </a:lnTo>
                  <a:lnTo>
                    <a:pt x="287" y="171"/>
                  </a:lnTo>
                  <a:lnTo>
                    <a:pt x="284" y="183"/>
                  </a:lnTo>
                  <a:lnTo>
                    <a:pt x="278" y="195"/>
                  </a:lnTo>
                  <a:lnTo>
                    <a:pt x="272" y="206"/>
                  </a:lnTo>
                  <a:lnTo>
                    <a:pt x="266" y="217"/>
                  </a:lnTo>
                  <a:lnTo>
                    <a:pt x="258" y="226"/>
                  </a:lnTo>
                  <a:lnTo>
                    <a:pt x="250" y="235"/>
                  </a:lnTo>
                  <a:lnTo>
                    <a:pt x="241" y="242"/>
                  </a:lnTo>
                  <a:lnTo>
                    <a:pt x="232" y="249"/>
                  </a:lnTo>
                  <a:lnTo>
                    <a:pt x="221" y="255"/>
                  </a:lnTo>
                  <a:lnTo>
                    <a:pt x="211" y="259"/>
                  </a:lnTo>
                  <a:lnTo>
                    <a:pt x="199" y="262"/>
                  </a:lnTo>
                  <a:lnTo>
                    <a:pt x="188" y="264"/>
                  </a:lnTo>
                  <a:lnTo>
                    <a:pt x="175" y="265"/>
                  </a:lnTo>
                  <a:lnTo>
                    <a:pt x="162" y="264"/>
                  </a:lnTo>
                  <a:lnTo>
                    <a:pt x="150" y="262"/>
                  </a:lnTo>
                  <a:lnTo>
                    <a:pt x="138" y="258"/>
                  </a:lnTo>
                  <a:lnTo>
                    <a:pt x="126" y="253"/>
                  </a:lnTo>
                  <a:lnTo>
                    <a:pt x="116" y="248"/>
                  </a:lnTo>
                  <a:lnTo>
                    <a:pt x="107" y="241"/>
                  </a:lnTo>
                  <a:lnTo>
                    <a:pt x="97" y="234"/>
                  </a:lnTo>
                  <a:lnTo>
                    <a:pt x="89" y="225"/>
                  </a:lnTo>
                  <a:close/>
                </a:path>
              </a:pathLst>
            </a:custGeom>
            <a:solidFill>
              <a:srgbClr val="2D4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Rectangle 18"/>
            <p:cNvSpPr>
              <a:spLocks noChangeArrowheads="1"/>
            </p:cNvSpPr>
            <p:nvPr userDrawn="1"/>
          </p:nvSpPr>
          <p:spPr bwMode="auto">
            <a:xfrm>
              <a:off x="2975" y="414"/>
              <a:ext cx="17" cy="77"/>
            </a:xfrm>
            <a:prstGeom prst="rect">
              <a:avLst/>
            </a:prstGeom>
            <a:solidFill>
              <a:srgbClr val="2D4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9"/>
            <p:cNvSpPr>
              <a:spLocks noEditPoints="1"/>
            </p:cNvSpPr>
            <p:nvPr userDrawn="1"/>
          </p:nvSpPr>
          <p:spPr bwMode="auto">
            <a:xfrm>
              <a:off x="2999" y="420"/>
              <a:ext cx="48" cy="73"/>
            </a:xfrm>
            <a:custGeom>
              <a:avLst/>
              <a:gdLst>
                <a:gd name="T0" fmla="*/ 151 w 239"/>
                <a:gd name="T1" fmla="*/ 280 h 365"/>
                <a:gd name="T2" fmla="*/ 147 w 239"/>
                <a:gd name="T3" fmla="*/ 269 h 365"/>
                <a:gd name="T4" fmla="*/ 139 w 239"/>
                <a:gd name="T5" fmla="*/ 261 h 365"/>
                <a:gd name="T6" fmla="*/ 128 w 239"/>
                <a:gd name="T7" fmla="*/ 257 h 365"/>
                <a:gd name="T8" fmla="*/ 114 w 239"/>
                <a:gd name="T9" fmla="*/ 257 h 365"/>
                <a:gd name="T10" fmla="*/ 103 w 239"/>
                <a:gd name="T11" fmla="*/ 261 h 365"/>
                <a:gd name="T12" fmla="*/ 93 w 239"/>
                <a:gd name="T13" fmla="*/ 269 h 365"/>
                <a:gd name="T14" fmla="*/ 90 w 239"/>
                <a:gd name="T15" fmla="*/ 280 h 365"/>
                <a:gd name="T16" fmla="*/ 90 w 239"/>
                <a:gd name="T17" fmla="*/ 293 h 365"/>
                <a:gd name="T18" fmla="*/ 93 w 239"/>
                <a:gd name="T19" fmla="*/ 303 h 365"/>
                <a:gd name="T20" fmla="*/ 103 w 239"/>
                <a:gd name="T21" fmla="*/ 312 h 365"/>
                <a:gd name="T22" fmla="*/ 114 w 239"/>
                <a:gd name="T23" fmla="*/ 317 h 365"/>
                <a:gd name="T24" fmla="*/ 128 w 239"/>
                <a:gd name="T25" fmla="*/ 317 h 365"/>
                <a:gd name="T26" fmla="*/ 139 w 239"/>
                <a:gd name="T27" fmla="*/ 312 h 365"/>
                <a:gd name="T28" fmla="*/ 147 w 239"/>
                <a:gd name="T29" fmla="*/ 304 h 365"/>
                <a:gd name="T30" fmla="*/ 151 w 239"/>
                <a:gd name="T31" fmla="*/ 293 h 365"/>
                <a:gd name="T32" fmla="*/ 158 w 239"/>
                <a:gd name="T33" fmla="*/ 73 h 365"/>
                <a:gd name="T34" fmla="*/ 124 w 239"/>
                <a:gd name="T35" fmla="*/ 0 h 365"/>
                <a:gd name="T36" fmla="*/ 158 w 239"/>
                <a:gd name="T37" fmla="*/ 73 h 365"/>
                <a:gd name="T38" fmla="*/ 152 w 239"/>
                <a:gd name="T39" fmla="*/ 339 h 365"/>
                <a:gd name="T40" fmla="*/ 137 w 239"/>
                <a:gd name="T41" fmla="*/ 350 h 365"/>
                <a:gd name="T42" fmla="*/ 119 w 239"/>
                <a:gd name="T43" fmla="*/ 359 h 365"/>
                <a:gd name="T44" fmla="*/ 97 w 239"/>
                <a:gd name="T45" fmla="*/ 365 h 365"/>
                <a:gd name="T46" fmla="*/ 75 w 239"/>
                <a:gd name="T47" fmla="*/ 365 h 365"/>
                <a:gd name="T48" fmla="*/ 56 w 239"/>
                <a:gd name="T49" fmla="*/ 362 h 365"/>
                <a:gd name="T50" fmla="*/ 41 w 239"/>
                <a:gd name="T51" fmla="*/ 356 h 365"/>
                <a:gd name="T52" fmla="*/ 28 w 239"/>
                <a:gd name="T53" fmla="*/ 348 h 365"/>
                <a:gd name="T54" fmla="*/ 17 w 239"/>
                <a:gd name="T55" fmla="*/ 337 h 365"/>
                <a:gd name="T56" fmla="*/ 8 w 239"/>
                <a:gd name="T57" fmla="*/ 325 h 365"/>
                <a:gd name="T58" fmla="*/ 2 w 239"/>
                <a:gd name="T59" fmla="*/ 311 h 365"/>
                <a:gd name="T60" fmla="*/ 0 w 239"/>
                <a:gd name="T61" fmla="*/ 296 h 365"/>
                <a:gd name="T62" fmla="*/ 0 w 239"/>
                <a:gd name="T63" fmla="*/ 280 h 365"/>
                <a:gd name="T64" fmla="*/ 2 w 239"/>
                <a:gd name="T65" fmla="*/ 264 h 365"/>
                <a:gd name="T66" fmla="*/ 8 w 239"/>
                <a:gd name="T67" fmla="*/ 250 h 365"/>
                <a:gd name="T68" fmla="*/ 17 w 239"/>
                <a:gd name="T69" fmla="*/ 238 h 365"/>
                <a:gd name="T70" fmla="*/ 29 w 239"/>
                <a:gd name="T71" fmla="*/ 227 h 365"/>
                <a:gd name="T72" fmla="*/ 43 w 239"/>
                <a:gd name="T73" fmla="*/ 219 h 365"/>
                <a:gd name="T74" fmla="*/ 59 w 239"/>
                <a:gd name="T75" fmla="*/ 213 h 365"/>
                <a:gd name="T76" fmla="*/ 77 w 239"/>
                <a:gd name="T77" fmla="*/ 210 h 365"/>
                <a:gd name="T78" fmla="*/ 98 w 239"/>
                <a:gd name="T79" fmla="*/ 210 h 365"/>
                <a:gd name="T80" fmla="*/ 117 w 239"/>
                <a:gd name="T81" fmla="*/ 213 h 365"/>
                <a:gd name="T82" fmla="*/ 132 w 239"/>
                <a:gd name="T83" fmla="*/ 217 h 365"/>
                <a:gd name="T84" fmla="*/ 146 w 239"/>
                <a:gd name="T85" fmla="*/ 223 h 365"/>
                <a:gd name="T86" fmla="*/ 151 w 239"/>
                <a:gd name="T87" fmla="*/ 218 h 365"/>
                <a:gd name="T88" fmla="*/ 148 w 239"/>
                <a:gd name="T89" fmla="*/ 196 h 365"/>
                <a:gd name="T90" fmla="*/ 143 w 239"/>
                <a:gd name="T91" fmla="*/ 188 h 365"/>
                <a:gd name="T92" fmla="*/ 137 w 239"/>
                <a:gd name="T93" fmla="*/ 181 h 365"/>
                <a:gd name="T94" fmla="*/ 120 w 239"/>
                <a:gd name="T95" fmla="*/ 174 h 365"/>
                <a:gd name="T96" fmla="*/ 97 w 239"/>
                <a:gd name="T97" fmla="*/ 172 h 365"/>
                <a:gd name="T98" fmla="*/ 71 w 239"/>
                <a:gd name="T99" fmla="*/ 174 h 365"/>
                <a:gd name="T100" fmla="*/ 36 w 239"/>
                <a:gd name="T101" fmla="*/ 181 h 365"/>
                <a:gd name="T102" fmla="*/ 56 w 239"/>
                <a:gd name="T103" fmla="*/ 106 h 365"/>
                <a:gd name="T104" fmla="*/ 96 w 239"/>
                <a:gd name="T105" fmla="*/ 103 h 365"/>
                <a:gd name="T106" fmla="*/ 132 w 239"/>
                <a:gd name="T107" fmla="*/ 103 h 365"/>
                <a:gd name="T108" fmla="*/ 158 w 239"/>
                <a:gd name="T109" fmla="*/ 106 h 365"/>
                <a:gd name="T110" fmla="*/ 181 w 239"/>
                <a:gd name="T111" fmla="*/ 112 h 365"/>
                <a:gd name="T112" fmla="*/ 200 w 239"/>
                <a:gd name="T113" fmla="*/ 122 h 365"/>
                <a:gd name="T114" fmla="*/ 215 w 239"/>
                <a:gd name="T115" fmla="*/ 134 h 365"/>
                <a:gd name="T116" fmla="*/ 227 w 239"/>
                <a:gd name="T117" fmla="*/ 149 h 365"/>
                <a:gd name="T118" fmla="*/ 235 w 239"/>
                <a:gd name="T119" fmla="*/ 166 h 365"/>
                <a:gd name="T120" fmla="*/ 239 w 239"/>
                <a:gd name="T121" fmla="*/ 186 h 365"/>
                <a:gd name="T122" fmla="*/ 239 w 239"/>
                <a:gd name="T123" fmla="*/ 357 h 365"/>
                <a:gd name="T124" fmla="*/ 158 w 239"/>
                <a:gd name="T125" fmla="*/ 333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" h="365">
                  <a:moveTo>
                    <a:pt x="151" y="286"/>
                  </a:moveTo>
                  <a:lnTo>
                    <a:pt x="151" y="280"/>
                  </a:lnTo>
                  <a:lnTo>
                    <a:pt x="149" y="274"/>
                  </a:lnTo>
                  <a:lnTo>
                    <a:pt x="147" y="269"/>
                  </a:lnTo>
                  <a:lnTo>
                    <a:pt x="143" y="265"/>
                  </a:lnTo>
                  <a:lnTo>
                    <a:pt x="139" y="261"/>
                  </a:lnTo>
                  <a:lnTo>
                    <a:pt x="134" y="259"/>
                  </a:lnTo>
                  <a:lnTo>
                    <a:pt x="128" y="257"/>
                  </a:lnTo>
                  <a:lnTo>
                    <a:pt x="121" y="257"/>
                  </a:lnTo>
                  <a:lnTo>
                    <a:pt x="114" y="257"/>
                  </a:lnTo>
                  <a:lnTo>
                    <a:pt x="107" y="259"/>
                  </a:lnTo>
                  <a:lnTo>
                    <a:pt x="103" y="261"/>
                  </a:lnTo>
                  <a:lnTo>
                    <a:pt x="98" y="265"/>
                  </a:lnTo>
                  <a:lnTo>
                    <a:pt x="93" y="269"/>
                  </a:lnTo>
                  <a:lnTo>
                    <a:pt x="91" y="274"/>
                  </a:lnTo>
                  <a:lnTo>
                    <a:pt x="90" y="280"/>
                  </a:lnTo>
                  <a:lnTo>
                    <a:pt x="89" y="286"/>
                  </a:lnTo>
                  <a:lnTo>
                    <a:pt x="90" y="293"/>
                  </a:lnTo>
                  <a:lnTo>
                    <a:pt x="91" y="298"/>
                  </a:lnTo>
                  <a:lnTo>
                    <a:pt x="93" y="303"/>
                  </a:lnTo>
                  <a:lnTo>
                    <a:pt x="98" y="309"/>
                  </a:lnTo>
                  <a:lnTo>
                    <a:pt x="103" y="312"/>
                  </a:lnTo>
                  <a:lnTo>
                    <a:pt x="107" y="316"/>
                  </a:lnTo>
                  <a:lnTo>
                    <a:pt x="114" y="317"/>
                  </a:lnTo>
                  <a:lnTo>
                    <a:pt x="121" y="318"/>
                  </a:lnTo>
                  <a:lnTo>
                    <a:pt x="128" y="317"/>
                  </a:lnTo>
                  <a:lnTo>
                    <a:pt x="134" y="316"/>
                  </a:lnTo>
                  <a:lnTo>
                    <a:pt x="139" y="312"/>
                  </a:lnTo>
                  <a:lnTo>
                    <a:pt x="143" y="309"/>
                  </a:lnTo>
                  <a:lnTo>
                    <a:pt x="147" y="304"/>
                  </a:lnTo>
                  <a:lnTo>
                    <a:pt x="149" y="298"/>
                  </a:lnTo>
                  <a:lnTo>
                    <a:pt x="151" y="293"/>
                  </a:lnTo>
                  <a:lnTo>
                    <a:pt x="151" y="286"/>
                  </a:lnTo>
                  <a:close/>
                  <a:moveTo>
                    <a:pt x="158" y="73"/>
                  </a:moveTo>
                  <a:lnTo>
                    <a:pt x="87" y="73"/>
                  </a:lnTo>
                  <a:lnTo>
                    <a:pt x="124" y="0"/>
                  </a:lnTo>
                  <a:lnTo>
                    <a:pt x="227" y="0"/>
                  </a:lnTo>
                  <a:lnTo>
                    <a:pt x="158" y="73"/>
                  </a:lnTo>
                  <a:close/>
                  <a:moveTo>
                    <a:pt x="158" y="333"/>
                  </a:moveTo>
                  <a:lnTo>
                    <a:pt x="152" y="339"/>
                  </a:lnTo>
                  <a:lnTo>
                    <a:pt x="146" y="345"/>
                  </a:lnTo>
                  <a:lnTo>
                    <a:pt x="137" y="350"/>
                  </a:lnTo>
                  <a:lnTo>
                    <a:pt x="128" y="356"/>
                  </a:lnTo>
                  <a:lnTo>
                    <a:pt x="119" y="359"/>
                  </a:lnTo>
                  <a:lnTo>
                    <a:pt x="109" y="363"/>
                  </a:lnTo>
                  <a:lnTo>
                    <a:pt x="97" y="365"/>
                  </a:lnTo>
                  <a:lnTo>
                    <a:pt x="84" y="365"/>
                  </a:lnTo>
                  <a:lnTo>
                    <a:pt x="75" y="365"/>
                  </a:lnTo>
                  <a:lnTo>
                    <a:pt x="66" y="364"/>
                  </a:lnTo>
                  <a:lnTo>
                    <a:pt x="56" y="362"/>
                  </a:lnTo>
                  <a:lnTo>
                    <a:pt x="48" y="359"/>
                  </a:lnTo>
                  <a:lnTo>
                    <a:pt x="41" y="356"/>
                  </a:lnTo>
                  <a:lnTo>
                    <a:pt x="34" y="352"/>
                  </a:lnTo>
                  <a:lnTo>
                    <a:pt x="28" y="348"/>
                  </a:lnTo>
                  <a:lnTo>
                    <a:pt x="22" y="343"/>
                  </a:lnTo>
                  <a:lnTo>
                    <a:pt x="17" y="337"/>
                  </a:lnTo>
                  <a:lnTo>
                    <a:pt x="12" y="332"/>
                  </a:lnTo>
                  <a:lnTo>
                    <a:pt x="8" y="325"/>
                  </a:lnTo>
                  <a:lnTo>
                    <a:pt x="6" y="318"/>
                  </a:lnTo>
                  <a:lnTo>
                    <a:pt x="2" y="311"/>
                  </a:lnTo>
                  <a:lnTo>
                    <a:pt x="1" y="303"/>
                  </a:lnTo>
                  <a:lnTo>
                    <a:pt x="0" y="296"/>
                  </a:lnTo>
                  <a:lnTo>
                    <a:pt x="0" y="287"/>
                  </a:lnTo>
                  <a:lnTo>
                    <a:pt x="0" y="280"/>
                  </a:lnTo>
                  <a:lnTo>
                    <a:pt x="1" y="272"/>
                  </a:lnTo>
                  <a:lnTo>
                    <a:pt x="2" y="264"/>
                  </a:lnTo>
                  <a:lnTo>
                    <a:pt x="6" y="257"/>
                  </a:lnTo>
                  <a:lnTo>
                    <a:pt x="8" y="250"/>
                  </a:lnTo>
                  <a:lnTo>
                    <a:pt x="12" y="244"/>
                  </a:lnTo>
                  <a:lnTo>
                    <a:pt x="17" y="238"/>
                  </a:lnTo>
                  <a:lnTo>
                    <a:pt x="23" y="233"/>
                  </a:lnTo>
                  <a:lnTo>
                    <a:pt x="29" y="227"/>
                  </a:lnTo>
                  <a:lnTo>
                    <a:pt x="34" y="223"/>
                  </a:lnTo>
                  <a:lnTo>
                    <a:pt x="43" y="219"/>
                  </a:lnTo>
                  <a:lnTo>
                    <a:pt x="51" y="215"/>
                  </a:lnTo>
                  <a:lnTo>
                    <a:pt x="59" y="213"/>
                  </a:lnTo>
                  <a:lnTo>
                    <a:pt x="68" y="211"/>
                  </a:lnTo>
                  <a:lnTo>
                    <a:pt x="77" y="210"/>
                  </a:lnTo>
                  <a:lnTo>
                    <a:pt x="88" y="210"/>
                  </a:lnTo>
                  <a:lnTo>
                    <a:pt x="98" y="210"/>
                  </a:lnTo>
                  <a:lnTo>
                    <a:pt x="107" y="211"/>
                  </a:lnTo>
                  <a:lnTo>
                    <a:pt x="117" y="213"/>
                  </a:lnTo>
                  <a:lnTo>
                    <a:pt x="125" y="214"/>
                  </a:lnTo>
                  <a:lnTo>
                    <a:pt x="132" y="217"/>
                  </a:lnTo>
                  <a:lnTo>
                    <a:pt x="139" y="220"/>
                  </a:lnTo>
                  <a:lnTo>
                    <a:pt x="146" y="223"/>
                  </a:lnTo>
                  <a:lnTo>
                    <a:pt x="151" y="227"/>
                  </a:lnTo>
                  <a:lnTo>
                    <a:pt x="151" y="218"/>
                  </a:lnTo>
                  <a:lnTo>
                    <a:pt x="150" y="205"/>
                  </a:lnTo>
                  <a:lnTo>
                    <a:pt x="148" y="196"/>
                  </a:lnTo>
                  <a:lnTo>
                    <a:pt x="146" y="191"/>
                  </a:lnTo>
                  <a:lnTo>
                    <a:pt x="143" y="188"/>
                  </a:lnTo>
                  <a:lnTo>
                    <a:pt x="140" y="184"/>
                  </a:lnTo>
                  <a:lnTo>
                    <a:pt x="137" y="181"/>
                  </a:lnTo>
                  <a:lnTo>
                    <a:pt x="129" y="177"/>
                  </a:lnTo>
                  <a:lnTo>
                    <a:pt x="120" y="174"/>
                  </a:lnTo>
                  <a:lnTo>
                    <a:pt x="110" y="173"/>
                  </a:lnTo>
                  <a:lnTo>
                    <a:pt x="97" y="172"/>
                  </a:lnTo>
                  <a:lnTo>
                    <a:pt x="85" y="173"/>
                  </a:lnTo>
                  <a:lnTo>
                    <a:pt x="71" y="174"/>
                  </a:lnTo>
                  <a:lnTo>
                    <a:pt x="55" y="176"/>
                  </a:lnTo>
                  <a:lnTo>
                    <a:pt x="36" y="181"/>
                  </a:lnTo>
                  <a:lnTo>
                    <a:pt x="34" y="110"/>
                  </a:lnTo>
                  <a:lnTo>
                    <a:pt x="56" y="106"/>
                  </a:lnTo>
                  <a:lnTo>
                    <a:pt x="76" y="104"/>
                  </a:lnTo>
                  <a:lnTo>
                    <a:pt x="96" y="103"/>
                  </a:lnTo>
                  <a:lnTo>
                    <a:pt x="118" y="103"/>
                  </a:lnTo>
                  <a:lnTo>
                    <a:pt x="132" y="103"/>
                  </a:lnTo>
                  <a:lnTo>
                    <a:pt x="146" y="104"/>
                  </a:lnTo>
                  <a:lnTo>
                    <a:pt x="158" y="106"/>
                  </a:lnTo>
                  <a:lnTo>
                    <a:pt x="170" y="108"/>
                  </a:lnTo>
                  <a:lnTo>
                    <a:pt x="181" y="112"/>
                  </a:lnTo>
                  <a:lnTo>
                    <a:pt x="191" y="116"/>
                  </a:lnTo>
                  <a:lnTo>
                    <a:pt x="200" y="122"/>
                  </a:lnTo>
                  <a:lnTo>
                    <a:pt x="208" y="128"/>
                  </a:lnTo>
                  <a:lnTo>
                    <a:pt x="215" y="134"/>
                  </a:lnTo>
                  <a:lnTo>
                    <a:pt x="222" y="142"/>
                  </a:lnTo>
                  <a:lnTo>
                    <a:pt x="227" y="149"/>
                  </a:lnTo>
                  <a:lnTo>
                    <a:pt x="231" y="158"/>
                  </a:lnTo>
                  <a:lnTo>
                    <a:pt x="235" y="166"/>
                  </a:lnTo>
                  <a:lnTo>
                    <a:pt x="237" y="176"/>
                  </a:lnTo>
                  <a:lnTo>
                    <a:pt x="239" y="186"/>
                  </a:lnTo>
                  <a:lnTo>
                    <a:pt x="239" y="196"/>
                  </a:lnTo>
                  <a:lnTo>
                    <a:pt x="239" y="357"/>
                  </a:lnTo>
                  <a:lnTo>
                    <a:pt x="158" y="357"/>
                  </a:lnTo>
                  <a:lnTo>
                    <a:pt x="158" y="333"/>
                  </a:lnTo>
                  <a:close/>
                </a:path>
              </a:pathLst>
            </a:custGeom>
            <a:solidFill>
              <a:srgbClr val="2D4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3057" y="440"/>
              <a:ext cx="51" cy="51"/>
            </a:xfrm>
            <a:custGeom>
              <a:avLst/>
              <a:gdLst>
                <a:gd name="T0" fmla="*/ 88 w 254"/>
                <a:gd name="T1" fmla="*/ 254 h 254"/>
                <a:gd name="T2" fmla="*/ 0 w 254"/>
                <a:gd name="T3" fmla="*/ 254 h 254"/>
                <a:gd name="T4" fmla="*/ 0 w 254"/>
                <a:gd name="T5" fmla="*/ 5 h 254"/>
                <a:gd name="T6" fmla="*/ 83 w 254"/>
                <a:gd name="T7" fmla="*/ 5 h 254"/>
                <a:gd name="T8" fmla="*/ 83 w 254"/>
                <a:gd name="T9" fmla="*/ 38 h 254"/>
                <a:gd name="T10" fmla="*/ 89 w 254"/>
                <a:gd name="T11" fmla="*/ 31 h 254"/>
                <a:gd name="T12" fmla="*/ 96 w 254"/>
                <a:gd name="T13" fmla="*/ 25 h 254"/>
                <a:gd name="T14" fmla="*/ 105 w 254"/>
                <a:gd name="T15" fmla="*/ 18 h 254"/>
                <a:gd name="T16" fmla="*/ 114 w 254"/>
                <a:gd name="T17" fmla="*/ 12 h 254"/>
                <a:gd name="T18" fmla="*/ 126 w 254"/>
                <a:gd name="T19" fmla="*/ 7 h 254"/>
                <a:gd name="T20" fmla="*/ 137 w 254"/>
                <a:gd name="T21" fmla="*/ 3 h 254"/>
                <a:gd name="T22" fmla="*/ 151 w 254"/>
                <a:gd name="T23" fmla="*/ 1 h 254"/>
                <a:gd name="T24" fmla="*/ 165 w 254"/>
                <a:gd name="T25" fmla="*/ 0 h 254"/>
                <a:gd name="T26" fmla="*/ 174 w 254"/>
                <a:gd name="T27" fmla="*/ 0 h 254"/>
                <a:gd name="T28" fmla="*/ 184 w 254"/>
                <a:gd name="T29" fmla="*/ 1 h 254"/>
                <a:gd name="T30" fmla="*/ 192 w 254"/>
                <a:gd name="T31" fmla="*/ 3 h 254"/>
                <a:gd name="T32" fmla="*/ 200 w 254"/>
                <a:gd name="T33" fmla="*/ 5 h 254"/>
                <a:gd name="T34" fmla="*/ 208 w 254"/>
                <a:gd name="T35" fmla="*/ 9 h 254"/>
                <a:gd name="T36" fmla="*/ 215 w 254"/>
                <a:gd name="T37" fmla="*/ 13 h 254"/>
                <a:gd name="T38" fmla="*/ 222 w 254"/>
                <a:gd name="T39" fmla="*/ 18 h 254"/>
                <a:gd name="T40" fmla="*/ 228 w 254"/>
                <a:gd name="T41" fmla="*/ 24 h 254"/>
                <a:gd name="T42" fmla="*/ 233 w 254"/>
                <a:gd name="T43" fmla="*/ 31 h 254"/>
                <a:gd name="T44" fmla="*/ 239 w 254"/>
                <a:gd name="T45" fmla="*/ 38 h 254"/>
                <a:gd name="T46" fmla="*/ 243 w 254"/>
                <a:gd name="T47" fmla="*/ 45 h 254"/>
                <a:gd name="T48" fmla="*/ 247 w 254"/>
                <a:gd name="T49" fmla="*/ 53 h 254"/>
                <a:gd name="T50" fmla="*/ 250 w 254"/>
                <a:gd name="T51" fmla="*/ 62 h 254"/>
                <a:gd name="T52" fmla="*/ 252 w 254"/>
                <a:gd name="T53" fmla="*/ 71 h 254"/>
                <a:gd name="T54" fmla="*/ 253 w 254"/>
                <a:gd name="T55" fmla="*/ 81 h 254"/>
                <a:gd name="T56" fmla="*/ 254 w 254"/>
                <a:gd name="T57" fmla="*/ 92 h 254"/>
                <a:gd name="T58" fmla="*/ 254 w 254"/>
                <a:gd name="T59" fmla="*/ 254 h 254"/>
                <a:gd name="T60" fmla="*/ 165 w 254"/>
                <a:gd name="T61" fmla="*/ 254 h 254"/>
                <a:gd name="T62" fmla="*/ 165 w 254"/>
                <a:gd name="T63" fmla="*/ 118 h 254"/>
                <a:gd name="T64" fmla="*/ 165 w 254"/>
                <a:gd name="T65" fmla="*/ 108 h 254"/>
                <a:gd name="T66" fmla="*/ 163 w 254"/>
                <a:gd name="T67" fmla="*/ 100 h 254"/>
                <a:gd name="T68" fmla="*/ 159 w 254"/>
                <a:gd name="T69" fmla="*/ 93 h 254"/>
                <a:gd name="T70" fmla="*/ 155 w 254"/>
                <a:gd name="T71" fmla="*/ 87 h 254"/>
                <a:gd name="T72" fmla="*/ 149 w 254"/>
                <a:gd name="T73" fmla="*/ 83 h 254"/>
                <a:gd name="T74" fmla="*/ 143 w 254"/>
                <a:gd name="T75" fmla="*/ 80 h 254"/>
                <a:gd name="T76" fmla="*/ 135 w 254"/>
                <a:gd name="T77" fmla="*/ 78 h 254"/>
                <a:gd name="T78" fmla="*/ 127 w 254"/>
                <a:gd name="T79" fmla="*/ 78 h 254"/>
                <a:gd name="T80" fmla="*/ 120 w 254"/>
                <a:gd name="T81" fmla="*/ 78 h 254"/>
                <a:gd name="T82" fmla="*/ 113 w 254"/>
                <a:gd name="T83" fmla="*/ 80 h 254"/>
                <a:gd name="T84" fmla="*/ 106 w 254"/>
                <a:gd name="T85" fmla="*/ 84 h 254"/>
                <a:gd name="T86" fmla="*/ 100 w 254"/>
                <a:gd name="T87" fmla="*/ 87 h 254"/>
                <a:gd name="T88" fmla="*/ 96 w 254"/>
                <a:gd name="T89" fmla="*/ 93 h 254"/>
                <a:gd name="T90" fmla="*/ 91 w 254"/>
                <a:gd name="T91" fmla="*/ 99 h 254"/>
                <a:gd name="T92" fmla="*/ 89 w 254"/>
                <a:gd name="T93" fmla="*/ 106 h 254"/>
                <a:gd name="T94" fmla="*/ 88 w 254"/>
                <a:gd name="T95" fmla="*/ 114 h 254"/>
                <a:gd name="T96" fmla="*/ 88 w 254"/>
                <a:gd name="T9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" h="254">
                  <a:moveTo>
                    <a:pt x="88" y="254"/>
                  </a:moveTo>
                  <a:lnTo>
                    <a:pt x="0" y="254"/>
                  </a:lnTo>
                  <a:lnTo>
                    <a:pt x="0" y="5"/>
                  </a:lnTo>
                  <a:lnTo>
                    <a:pt x="83" y="5"/>
                  </a:lnTo>
                  <a:lnTo>
                    <a:pt x="83" y="38"/>
                  </a:lnTo>
                  <a:lnTo>
                    <a:pt x="89" y="31"/>
                  </a:lnTo>
                  <a:lnTo>
                    <a:pt x="96" y="25"/>
                  </a:lnTo>
                  <a:lnTo>
                    <a:pt x="105" y="18"/>
                  </a:lnTo>
                  <a:lnTo>
                    <a:pt x="114" y="12"/>
                  </a:lnTo>
                  <a:lnTo>
                    <a:pt x="126" y="7"/>
                  </a:lnTo>
                  <a:lnTo>
                    <a:pt x="137" y="3"/>
                  </a:lnTo>
                  <a:lnTo>
                    <a:pt x="151" y="1"/>
                  </a:lnTo>
                  <a:lnTo>
                    <a:pt x="165" y="0"/>
                  </a:lnTo>
                  <a:lnTo>
                    <a:pt x="174" y="0"/>
                  </a:lnTo>
                  <a:lnTo>
                    <a:pt x="184" y="1"/>
                  </a:lnTo>
                  <a:lnTo>
                    <a:pt x="192" y="3"/>
                  </a:lnTo>
                  <a:lnTo>
                    <a:pt x="200" y="5"/>
                  </a:lnTo>
                  <a:lnTo>
                    <a:pt x="208" y="9"/>
                  </a:lnTo>
                  <a:lnTo>
                    <a:pt x="215" y="13"/>
                  </a:lnTo>
                  <a:lnTo>
                    <a:pt x="222" y="18"/>
                  </a:lnTo>
                  <a:lnTo>
                    <a:pt x="228" y="24"/>
                  </a:lnTo>
                  <a:lnTo>
                    <a:pt x="233" y="31"/>
                  </a:lnTo>
                  <a:lnTo>
                    <a:pt x="239" y="38"/>
                  </a:lnTo>
                  <a:lnTo>
                    <a:pt x="243" y="45"/>
                  </a:lnTo>
                  <a:lnTo>
                    <a:pt x="247" y="53"/>
                  </a:lnTo>
                  <a:lnTo>
                    <a:pt x="250" y="62"/>
                  </a:lnTo>
                  <a:lnTo>
                    <a:pt x="252" y="71"/>
                  </a:lnTo>
                  <a:lnTo>
                    <a:pt x="253" y="81"/>
                  </a:lnTo>
                  <a:lnTo>
                    <a:pt x="254" y="92"/>
                  </a:lnTo>
                  <a:lnTo>
                    <a:pt x="254" y="254"/>
                  </a:lnTo>
                  <a:lnTo>
                    <a:pt x="165" y="254"/>
                  </a:lnTo>
                  <a:lnTo>
                    <a:pt x="165" y="118"/>
                  </a:lnTo>
                  <a:lnTo>
                    <a:pt x="165" y="108"/>
                  </a:lnTo>
                  <a:lnTo>
                    <a:pt x="163" y="100"/>
                  </a:lnTo>
                  <a:lnTo>
                    <a:pt x="159" y="93"/>
                  </a:lnTo>
                  <a:lnTo>
                    <a:pt x="155" y="87"/>
                  </a:lnTo>
                  <a:lnTo>
                    <a:pt x="149" y="83"/>
                  </a:lnTo>
                  <a:lnTo>
                    <a:pt x="143" y="80"/>
                  </a:lnTo>
                  <a:lnTo>
                    <a:pt x="135" y="78"/>
                  </a:lnTo>
                  <a:lnTo>
                    <a:pt x="127" y="78"/>
                  </a:lnTo>
                  <a:lnTo>
                    <a:pt x="120" y="78"/>
                  </a:lnTo>
                  <a:lnTo>
                    <a:pt x="113" y="80"/>
                  </a:lnTo>
                  <a:lnTo>
                    <a:pt x="106" y="84"/>
                  </a:lnTo>
                  <a:lnTo>
                    <a:pt x="100" y="87"/>
                  </a:lnTo>
                  <a:lnTo>
                    <a:pt x="96" y="93"/>
                  </a:lnTo>
                  <a:lnTo>
                    <a:pt x="91" y="99"/>
                  </a:lnTo>
                  <a:lnTo>
                    <a:pt x="89" y="106"/>
                  </a:lnTo>
                  <a:lnTo>
                    <a:pt x="88" y="114"/>
                  </a:lnTo>
                  <a:lnTo>
                    <a:pt x="88" y="254"/>
                  </a:lnTo>
                  <a:close/>
                </a:path>
              </a:pathLst>
            </a:custGeom>
            <a:solidFill>
              <a:srgbClr val="2D4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2907" y="540"/>
              <a:ext cx="60" cy="54"/>
            </a:xfrm>
            <a:custGeom>
              <a:avLst/>
              <a:gdLst>
                <a:gd name="T0" fmla="*/ 93 w 299"/>
                <a:gd name="T1" fmla="*/ 147 h 270"/>
                <a:gd name="T2" fmla="*/ 102 w 299"/>
                <a:gd name="T3" fmla="*/ 169 h 270"/>
                <a:gd name="T4" fmla="*/ 117 w 299"/>
                <a:gd name="T5" fmla="*/ 185 h 270"/>
                <a:gd name="T6" fmla="*/ 132 w 299"/>
                <a:gd name="T7" fmla="*/ 192 h 270"/>
                <a:gd name="T8" fmla="*/ 144 w 299"/>
                <a:gd name="T9" fmla="*/ 194 h 270"/>
                <a:gd name="T10" fmla="*/ 155 w 299"/>
                <a:gd name="T11" fmla="*/ 194 h 270"/>
                <a:gd name="T12" fmla="*/ 167 w 299"/>
                <a:gd name="T13" fmla="*/ 192 h 270"/>
                <a:gd name="T14" fmla="*/ 182 w 299"/>
                <a:gd name="T15" fmla="*/ 185 h 270"/>
                <a:gd name="T16" fmla="*/ 197 w 299"/>
                <a:gd name="T17" fmla="*/ 169 h 270"/>
                <a:gd name="T18" fmla="*/ 205 w 299"/>
                <a:gd name="T19" fmla="*/ 153 h 270"/>
                <a:gd name="T20" fmla="*/ 207 w 299"/>
                <a:gd name="T21" fmla="*/ 141 h 270"/>
                <a:gd name="T22" fmla="*/ 206 w 299"/>
                <a:gd name="T23" fmla="*/ 123 h 270"/>
                <a:gd name="T24" fmla="*/ 197 w 299"/>
                <a:gd name="T25" fmla="*/ 102 h 270"/>
                <a:gd name="T26" fmla="*/ 182 w 299"/>
                <a:gd name="T27" fmla="*/ 86 h 270"/>
                <a:gd name="T28" fmla="*/ 167 w 299"/>
                <a:gd name="T29" fmla="*/ 78 h 270"/>
                <a:gd name="T30" fmla="*/ 155 w 299"/>
                <a:gd name="T31" fmla="*/ 76 h 270"/>
                <a:gd name="T32" fmla="*/ 144 w 299"/>
                <a:gd name="T33" fmla="*/ 76 h 270"/>
                <a:gd name="T34" fmla="*/ 132 w 299"/>
                <a:gd name="T35" fmla="*/ 78 h 270"/>
                <a:gd name="T36" fmla="*/ 117 w 299"/>
                <a:gd name="T37" fmla="*/ 86 h 270"/>
                <a:gd name="T38" fmla="*/ 102 w 299"/>
                <a:gd name="T39" fmla="*/ 102 h 270"/>
                <a:gd name="T40" fmla="*/ 93 w 299"/>
                <a:gd name="T41" fmla="*/ 123 h 270"/>
                <a:gd name="T42" fmla="*/ 299 w 299"/>
                <a:gd name="T43" fmla="*/ 135 h 270"/>
                <a:gd name="T44" fmla="*/ 295 w 299"/>
                <a:gd name="T45" fmla="*/ 163 h 270"/>
                <a:gd name="T46" fmla="*/ 287 w 299"/>
                <a:gd name="T47" fmla="*/ 188 h 270"/>
                <a:gd name="T48" fmla="*/ 273 w 299"/>
                <a:gd name="T49" fmla="*/ 211 h 270"/>
                <a:gd name="T50" fmla="*/ 256 w 299"/>
                <a:gd name="T51" fmla="*/ 232 h 270"/>
                <a:gd name="T52" fmla="*/ 234 w 299"/>
                <a:gd name="T53" fmla="*/ 248 h 270"/>
                <a:gd name="T54" fmla="*/ 208 w 299"/>
                <a:gd name="T55" fmla="*/ 260 h 270"/>
                <a:gd name="T56" fmla="*/ 181 w 299"/>
                <a:gd name="T57" fmla="*/ 268 h 270"/>
                <a:gd name="T58" fmla="*/ 149 w 299"/>
                <a:gd name="T59" fmla="*/ 270 h 270"/>
                <a:gd name="T60" fmla="*/ 118 w 299"/>
                <a:gd name="T61" fmla="*/ 268 h 270"/>
                <a:gd name="T62" fmla="*/ 90 w 299"/>
                <a:gd name="T63" fmla="*/ 260 h 270"/>
                <a:gd name="T64" fmla="*/ 65 w 299"/>
                <a:gd name="T65" fmla="*/ 248 h 270"/>
                <a:gd name="T66" fmla="*/ 43 w 299"/>
                <a:gd name="T67" fmla="*/ 232 h 270"/>
                <a:gd name="T68" fmla="*/ 24 w 299"/>
                <a:gd name="T69" fmla="*/ 211 h 270"/>
                <a:gd name="T70" fmla="*/ 12 w 299"/>
                <a:gd name="T71" fmla="*/ 188 h 270"/>
                <a:gd name="T72" fmla="*/ 2 w 299"/>
                <a:gd name="T73" fmla="*/ 163 h 270"/>
                <a:gd name="T74" fmla="*/ 0 w 299"/>
                <a:gd name="T75" fmla="*/ 135 h 270"/>
                <a:gd name="T76" fmla="*/ 2 w 299"/>
                <a:gd name="T77" fmla="*/ 107 h 270"/>
                <a:gd name="T78" fmla="*/ 12 w 299"/>
                <a:gd name="T79" fmla="*/ 81 h 270"/>
                <a:gd name="T80" fmla="*/ 24 w 299"/>
                <a:gd name="T81" fmla="*/ 58 h 270"/>
                <a:gd name="T82" fmla="*/ 43 w 299"/>
                <a:gd name="T83" fmla="*/ 39 h 270"/>
                <a:gd name="T84" fmla="*/ 65 w 299"/>
                <a:gd name="T85" fmla="*/ 22 h 270"/>
                <a:gd name="T86" fmla="*/ 90 w 299"/>
                <a:gd name="T87" fmla="*/ 10 h 270"/>
                <a:gd name="T88" fmla="*/ 118 w 299"/>
                <a:gd name="T89" fmla="*/ 2 h 270"/>
                <a:gd name="T90" fmla="*/ 149 w 299"/>
                <a:gd name="T91" fmla="*/ 0 h 270"/>
                <a:gd name="T92" fmla="*/ 181 w 299"/>
                <a:gd name="T93" fmla="*/ 2 h 270"/>
                <a:gd name="T94" fmla="*/ 208 w 299"/>
                <a:gd name="T95" fmla="*/ 10 h 270"/>
                <a:gd name="T96" fmla="*/ 234 w 299"/>
                <a:gd name="T97" fmla="*/ 22 h 270"/>
                <a:gd name="T98" fmla="*/ 256 w 299"/>
                <a:gd name="T99" fmla="*/ 39 h 270"/>
                <a:gd name="T100" fmla="*/ 273 w 299"/>
                <a:gd name="T101" fmla="*/ 58 h 270"/>
                <a:gd name="T102" fmla="*/ 287 w 299"/>
                <a:gd name="T103" fmla="*/ 81 h 270"/>
                <a:gd name="T104" fmla="*/ 295 w 299"/>
                <a:gd name="T105" fmla="*/ 107 h 270"/>
                <a:gd name="T106" fmla="*/ 299 w 299"/>
                <a:gd name="T107" fmla="*/ 13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9" h="270">
                  <a:moveTo>
                    <a:pt x="91" y="135"/>
                  </a:moveTo>
                  <a:lnTo>
                    <a:pt x="93" y="147"/>
                  </a:lnTo>
                  <a:lnTo>
                    <a:pt x="96" y="158"/>
                  </a:lnTo>
                  <a:lnTo>
                    <a:pt x="102" y="169"/>
                  </a:lnTo>
                  <a:lnTo>
                    <a:pt x="109" y="178"/>
                  </a:lnTo>
                  <a:lnTo>
                    <a:pt x="117" y="185"/>
                  </a:lnTo>
                  <a:lnTo>
                    <a:pt x="126" y="189"/>
                  </a:lnTo>
                  <a:lnTo>
                    <a:pt x="132" y="192"/>
                  </a:lnTo>
                  <a:lnTo>
                    <a:pt x="138" y="193"/>
                  </a:lnTo>
                  <a:lnTo>
                    <a:pt x="144" y="194"/>
                  </a:lnTo>
                  <a:lnTo>
                    <a:pt x="149" y="194"/>
                  </a:lnTo>
                  <a:lnTo>
                    <a:pt x="155" y="194"/>
                  </a:lnTo>
                  <a:lnTo>
                    <a:pt x="161" y="193"/>
                  </a:lnTo>
                  <a:lnTo>
                    <a:pt x="167" y="192"/>
                  </a:lnTo>
                  <a:lnTo>
                    <a:pt x="171" y="189"/>
                  </a:lnTo>
                  <a:lnTo>
                    <a:pt x="182" y="185"/>
                  </a:lnTo>
                  <a:lnTo>
                    <a:pt x="190" y="178"/>
                  </a:lnTo>
                  <a:lnTo>
                    <a:pt x="197" y="169"/>
                  </a:lnTo>
                  <a:lnTo>
                    <a:pt x="203" y="158"/>
                  </a:lnTo>
                  <a:lnTo>
                    <a:pt x="205" y="153"/>
                  </a:lnTo>
                  <a:lnTo>
                    <a:pt x="206" y="147"/>
                  </a:lnTo>
                  <a:lnTo>
                    <a:pt x="207" y="141"/>
                  </a:lnTo>
                  <a:lnTo>
                    <a:pt x="207" y="135"/>
                  </a:lnTo>
                  <a:lnTo>
                    <a:pt x="206" y="123"/>
                  </a:lnTo>
                  <a:lnTo>
                    <a:pt x="203" y="111"/>
                  </a:lnTo>
                  <a:lnTo>
                    <a:pt x="197" y="102"/>
                  </a:lnTo>
                  <a:lnTo>
                    <a:pt x="190" y="93"/>
                  </a:lnTo>
                  <a:lnTo>
                    <a:pt x="182" y="86"/>
                  </a:lnTo>
                  <a:lnTo>
                    <a:pt x="171" y="80"/>
                  </a:lnTo>
                  <a:lnTo>
                    <a:pt x="167" y="78"/>
                  </a:lnTo>
                  <a:lnTo>
                    <a:pt x="161" y="77"/>
                  </a:lnTo>
                  <a:lnTo>
                    <a:pt x="155" y="76"/>
                  </a:lnTo>
                  <a:lnTo>
                    <a:pt x="149" y="76"/>
                  </a:lnTo>
                  <a:lnTo>
                    <a:pt x="144" y="76"/>
                  </a:lnTo>
                  <a:lnTo>
                    <a:pt x="138" y="77"/>
                  </a:lnTo>
                  <a:lnTo>
                    <a:pt x="132" y="78"/>
                  </a:lnTo>
                  <a:lnTo>
                    <a:pt x="126" y="80"/>
                  </a:lnTo>
                  <a:lnTo>
                    <a:pt x="117" y="86"/>
                  </a:lnTo>
                  <a:lnTo>
                    <a:pt x="109" y="93"/>
                  </a:lnTo>
                  <a:lnTo>
                    <a:pt x="102" y="102"/>
                  </a:lnTo>
                  <a:lnTo>
                    <a:pt x="96" y="111"/>
                  </a:lnTo>
                  <a:lnTo>
                    <a:pt x="93" y="123"/>
                  </a:lnTo>
                  <a:lnTo>
                    <a:pt x="91" y="135"/>
                  </a:lnTo>
                  <a:close/>
                  <a:moveTo>
                    <a:pt x="299" y="135"/>
                  </a:moveTo>
                  <a:lnTo>
                    <a:pt x="297" y="149"/>
                  </a:lnTo>
                  <a:lnTo>
                    <a:pt x="295" y="163"/>
                  </a:lnTo>
                  <a:lnTo>
                    <a:pt x="292" y="176"/>
                  </a:lnTo>
                  <a:lnTo>
                    <a:pt x="287" y="188"/>
                  </a:lnTo>
                  <a:lnTo>
                    <a:pt x="281" y="201"/>
                  </a:lnTo>
                  <a:lnTo>
                    <a:pt x="273" y="211"/>
                  </a:lnTo>
                  <a:lnTo>
                    <a:pt x="265" y="222"/>
                  </a:lnTo>
                  <a:lnTo>
                    <a:pt x="256" y="232"/>
                  </a:lnTo>
                  <a:lnTo>
                    <a:pt x="245" y="240"/>
                  </a:lnTo>
                  <a:lnTo>
                    <a:pt x="234" y="248"/>
                  </a:lnTo>
                  <a:lnTo>
                    <a:pt x="221" y="255"/>
                  </a:lnTo>
                  <a:lnTo>
                    <a:pt x="208" y="260"/>
                  </a:lnTo>
                  <a:lnTo>
                    <a:pt x="194" y="264"/>
                  </a:lnTo>
                  <a:lnTo>
                    <a:pt x="181" y="268"/>
                  </a:lnTo>
                  <a:lnTo>
                    <a:pt x="164" y="270"/>
                  </a:lnTo>
                  <a:lnTo>
                    <a:pt x="149" y="270"/>
                  </a:lnTo>
                  <a:lnTo>
                    <a:pt x="133" y="270"/>
                  </a:lnTo>
                  <a:lnTo>
                    <a:pt x="118" y="268"/>
                  </a:lnTo>
                  <a:lnTo>
                    <a:pt x="104" y="264"/>
                  </a:lnTo>
                  <a:lnTo>
                    <a:pt x="90" y="260"/>
                  </a:lnTo>
                  <a:lnTo>
                    <a:pt x="76" y="255"/>
                  </a:lnTo>
                  <a:lnTo>
                    <a:pt x="65" y="248"/>
                  </a:lnTo>
                  <a:lnTo>
                    <a:pt x="53" y="240"/>
                  </a:lnTo>
                  <a:lnTo>
                    <a:pt x="43" y="232"/>
                  </a:lnTo>
                  <a:lnTo>
                    <a:pt x="34" y="222"/>
                  </a:lnTo>
                  <a:lnTo>
                    <a:pt x="24" y="211"/>
                  </a:lnTo>
                  <a:lnTo>
                    <a:pt x="17" y="201"/>
                  </a:lnTo>
                  <a:lnTo>
                    <a:pt x="12" y="188"/>
                  </a:lnTo>
                  <a:lnTo>
                    <a:pt x="6" y="176"/>
                  </a:lnTo>
                  <a:lnTo>
                    <a:pt x="2" y="163"/>
                  </a:lnTo>
                  <a:lnTo>
                    <a:pt x="0" y="149"/>
                  </a:lnTo>
                  <a:lnTo>
                    <a:pt x="0" y="135"/>
                  </a:lnTo>
                  <a:lnTo>
                    <a:pt x="0" y="120"/>
                  </a:lnTo>
                  <a:lnTo>
                    <a:pt x="2" y="107"/>
                  </a:lnTo>
                  <a:lnTo>
                    <a:pt x="6" y="94"/>
                  </a:lnTo>
                  <a:lnTo>
                    <a:pt x="12" y="81"/>
                  </a:lnTo>
                  <a:lnTo>
                    <a:pt x="17" y="70"/>
                  </a:lnTo>
                  <a:lnTo>
                    <a:pt x="24" y="58"/>
                  </a:lnTo>
                  <a:lnTo>
                    <a:pt x="34" y="48"/>
                  </a:lnTo>
                  <a:lnTo>
                    <a:pt x="43" y="39"/>
                  </a:lnTo>
                  <a:lnTo>
                    <a:pt x="53" y="30"/>
                  </a:lnTo>
                  <a:lnTo>
                    <a:pt x="65" y="22"/>
                  </a:lnTo>
                  <a:lnTo>
                    <a:pt x="76" y="16"/>
                  </a:lnTo>
                  <a:lnTo>
                    <a:pt x="90" y="10"/>
                  </a:lnTo>
                  <a:lnTo>
                    <a:pt x="104" y="5"/>
                  </a:lnTo>
                  <a:lnTo>
                    <a:pt x="118" y="2"/>
                  </a:lnTo>
                  <a:lnTo>
                    <a:pt x="133" y="0"/>
                  </a:lnTo>
                  <a:lnTo>
                    <a:pt x="149" y="0"/>
                  </a:lnTo>
                  <a:lnTo>
                    <a:pt x="164" y="0"/>
                  </a:lnTo>
                  <a:lnTo>
                    <a:pt x="181" y="2"/>
                  </a:lnTo>
                  <a:lnTo>
                    <a:pt x="194" y="5"/>
                  </a:lnTo>
                  <a:lnTo>
                    <a:pt x="208" y="10"/>
                  </a:lnTo>
                  <a:lnTo>
                    <a:pt x="221" y="16"/>
                  </a:lnTo>
                  <a:lnTo>
                    <a:pt x="234" y="22"/>
                  </a:lnTo>
                  <a:lnTo>
                    <a:pt x="245" y="30"/>
                  </a:lnTo>
                  <a:lnTo>
                    <a:pt x="256" y="39"/>
                  </a:lnTo>
                  <a:lnTo>
                    <a:pt x="265" y="48"/>
                  </a:lnTo>
                  <a:lnTo>
                    <a:pt x="273" y="58"/>
                  </a:lnTo>
                  <a:lnTo>
                    <a:pt x="281" y="70"/>
                  </a:lnTo>
                  <a:lnTo>
                    <a:pt x="287" y="81"/>
                  </a:lnTo>
                  <a:lnTo>
                    <a:pt x="292" y="94"/>
                  </a:lnTo>
                  <a:lnTo>
                    <a:pt x="295" y="107"/>
                  </a:lnTo>
                  <a:lnTo>
                    <a:pt x="297" y="12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2D4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2"/>
            <p:cNvSpPr>
              <a:spLocks noEditPoints="1"/>
            </p:cNvSpPr>
            <p:nvPr userDrawn="1"/>
          </p:nvSpPr>
          <p:spPr bwMode="auto">
            <a:xfrm>
              <a:off x="2974" y="514"/>
              <a:ext cx="58" cy="79"/>
            </a:xfrm>
            <a:custGeom>
              <a:avLst/>
              <a:gdLst>
                <a:gd name="T0" fmla="*/ 156 w 292"/>
                <a:gd name="T1" fmla="*/ 317 h 395"/>
                <a:gd name="T2" fmla="*/ 175 w 292"/>
                <a:gd name="T3" fmla="*/ 309 h 395"/>
                <a:gd name="T4" fmla="*/ 190 w 292"/>
                <a:gd name="T5" fmla="*/ 294 h 395"/>
                <a:gd name="T6" fmla="*/ 199 w 292"/>
                <a:gd name="T7" fmla="*/ 274 h 395"/>
                <a:gd name="T8" fmla="*/ 199 w 292"/>
                <a:gd name="T9" fmla="*/ 251 h 395"/>
                <a:gd name="T10" fmla="*/ 190 w 292"/>
                <a:gd name="T11" fmla="*/ 231 h 395"/>
                <a:gd name="T12" fmla="*/ 175 w 292"/>
                <a:gd name="T13" fmla="*/ 216 h 395"/>
                <a:gd name="T14" fmla="*/ 156 w 292"/>
                <a:gd name="T15" fmla="*/ 208 h 395"/>
                <a:gd name="T16" fmla="*/ 132 w 292"/>
                <a:gd name="T17" fmla="*/ 208 h 395"/>
                <a:gd name="T18" fmla="*/ 112 w 292"/>
                <a:gd name="T19" fmla="*/ 216 h 395"/>
                <a:gd name="T20" fmla="*/ 96 w 292"/>
                <a:gd name="T21" fmla="*/ 231 h 395"/>
                <a:gd name="T22" fmla="*/ 87 w 292"/>
                <a:gd name="T23" fmla="*/ 252 h 395"/>
                <a:gd name="T24" fmla="*/ 87 w 292"/>
                <a:gd name="T25" fmla="*/ 274 h 395"/>
                <a:gd name="T26" fmla="*/ 96 w 292"/>
                <a:gd name="T27" fmla="*/ 294 h 395"/>
                <a:gd name="T28" fmla="*/ 112 w 292"/>
                <a:gd name="T29" fmla="*/ 309 h 395"/>
                <a:gd name="T30" fmla="*/ 132 w 292"/>
                <a:gd name="T31" fmla="*/ 317 h 395"/>
                <a:gd name="T32" fmla="*/ 175 w 292"/>
                <a:gd name="T33" fmla="*/ 395 h 395"/>
                <a:gd name="T34" fmla="*/ 146 w 292"/>
                <a:gd name="T35" fmla="*/ 392 h 395"/>
                <a:gd name="T36" fmla="*/ 122 w 292"/>
                <a:gd name="T37" fmla="*/ 383 h 395"/>
                <a:gd name="T38" fmla="*/ 100 w 292"/>
                <a:gd name="T39" fmla="*/ 369 h 395"/>
                <a:gd name="T40" fmla="*/ 83 w 292"/>
                <a:gd name="T41" fmla="*/ 351 h 395"/>
                <a:gd name="T42" fmla="*/ 0 w 292"/>
                <a:gd name="T43" fmla="*/ 386 h 395"/>
                <a:gd name="T44" fmla="*/ 88 w 292"/>
                <a:gd name="T45" fmla="*/ 0 h 395"/>
                <a:gd name="T46" fmla="*/ 96 w 292"/>
                <a:gd name="T47" fmla="*/ 162 h 395"/>
                <a:gd name="T48" fmla="*/ 116 w 292"/>
                <a:gd name="T49" fmla="*/ 147 h 395"/>
                <a:gd name="T50" fmla="*/ 138 w 292"/>
                <a:gd name="T51" fmla="*/ 137 h 395"/>
                <a:gd name="T52" fmla="*/ 162 w 292"/>
                <a:gd name="T53" fmla="*/ 131 h 395"/>
                <a:gd name="T54" fmla="*/ 187 w 292"/>
                <a:gd name="T55" fmla="*/ 131 h 395"/>
                <a:gd name="T56" fmla="*/ 210 w 292"/>
                <a:gd name="T57" fmla="*/ 137 h 395"/>
                <a:gd name="T58" fmla="*/ 231 w 292"/>
                <a:gd name="T59" fmla="*/ 147 h 395"/>
                <a:gd name="T60" fmla="*/ 249 w 292"/>
                <a:gd name="T61" fmla="*/ 161 h 395"/>
                <a:gd name="T62" fmla="*/ 265 w 292"/>
                <a:gd name="T63" fmla="*/ 179 h 395"/>
                <a:gd name="T64" fmla="*/ 278 w 292"/>
                <a:gd name="T65" fmla="*/ 200 h 395"/>
                <a:gd name="T66" fmla="*/ 286 w 292"/>
                <a:gd name="T67" fmla="*/ 224 h 395"/>
                <a:gd name="T68" fmla="*/ 291 w 292"/>
                <a:gd name="T69" fmla="*/ 251 h 395"/>
                <a:gd name="T70" fmla="*/ 291 w 292"/>
                <a:gd name="T71" fmla="*/ 278 h 395"/>
                <a:gd name="T72" fmla="*/ 286 w 292"/>
                <a:gd name="T73" fmla="*/ 305 h 395"/>
                <a:gd name="T74" fmla="*/ 278 w 292"/>
                <a:gd name="T75" fmla="*/ 329 h 395"/>
                <a:gd name="T76" fmla="*/ 265 w 292"/>
                <a:gd name="T77" fmla="*/ 350 h 395"/>
                <a:gd name="T78" fmla="*/ 249 w 292"/>
                <a:gd name="T79" fmla="*/ 367 h 395"/>
                <a:gd name="T80" fmla="*/ 231 w 292"/>
                <a:gd name="T81" fmla="*/ 380 h 395"/>
                <a:gd name="T82" fmla="*/ 210 w 292"/>
                <a:gd name="T83" fmla="*/ 390 h 395"/>
                <a:gd name="T84" fmla="*/ 187 w 292"/>
                <a:gd name="T85" fmla="*/ 39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2" h="395">
                  <a:moveTo>
                    <a:pt x="144" y="319"/>
                  </a:moveTo>
                  <a:lnTo>
                    <a:pt x="156" y="317"/>
                  </a:lnTo>
                  <a:lnTo>
                    <a:pt x="166" y="315"/>
                  </a:lnTo>
                  <a:lnTo>
                    <a:pt x="175" y="309"/>
                  </a:lnTo>
                  <a:lnTo>
                    <a:pt x="183" y="303"/>
                  </a:lnTo>
                  <a:lnTo>
                    <a:pt x="190" y="294"/>
                  </a:lnTo>
                  <a:lnTo>
                    <a:pt x="196" y="285"/>
                  </a:lnTo>
                  <a:lnTo>
                    <a:pt x="199" y="274"/>
                  </a:lnTo>
                  <a:lnTo>
                    <a:pt x="201" y="263"/>
                  </a:lnTo>
                  <a:lnTo>
                    <a:pt x="199" y="251"/>
                  </a:lnTo>
                  <a:lnTo>
                    <a:pt x="196" y="240"/>
                  </a:lnTo>
                  <a:lnTo>
                    <a:pt x="190" y="231"/>
                  </a:lnTo>
                  <a:lnTo>
                    <a:pt x="183" y="223"/>
                  </a:lnTo>
                  <a:lnTo>
                    <a:pt x="175" y="216"/>
                  </a:lnTo>
                  <a:lnTo>
                    <a:pt x="166" y="212"/>
                  </a:lnTo>
                  <a:lnTo>
                    <a:pt x="156" y="208"/>
                  </a:lnTo>
                  <a:lnTo>
                    <a:pt x="144" y="207"/>
                  </a:lnTo>
                  <a:lnTo>
                    <a:pt x="132" y="208"/>
                  </a:lnTo>
                  <a:lnTo>
                    <a:pt x="121" y="212"/>
                  </a:lnTo>
                  <a:lnTo>
                    <a:pt x="112" y="216"/>
                  </a:lnTo>
                  <a:lnTo>
                    <a:pt x="103" y="223"/>
                  </a:lnTo>
                  <a:lnTo>
                    <a:pt x="96" y="231"/>
                  </a:lnTo>
                  <a:lnTo>
                    <a:pt x="91" y="240"/>
                  </a:lnTo>
                  <a:lnTo>
                    <a:pt x="87" y="252"/>
                  </a:lnTo>
                  <a:lnTo>
                    <a:pt x="86" y="263"/>
                  </a:lnTo>
                  <a:lnTo>
                    <a:pt x="87" y="274"/>
                  </a:lnTo>
                  <a:lnTo>
                    <a:pt x="91" y="285"/>
                  </a:lnTo>
                  <a:lnTo>
                    <a:pt x="96" y="294"/>
                  </a:lnTo>
                  <a:lnTo>
                    <a:pt x="103" y="303"/>
                  </a:lnTo>
                  <a:lnTo>
                    <a:pt x="112" y="309"/>
                  </a:lnTo>
                  <a:lnTo>
                    <a:pt x="121" y="315"/>
                  </a:lnTo>
                  <a:lnTo>
                    <a:pt x="132" y="317"/>
                  </a:lnTo>
                  <a:lnTo>
                    <a:pt x="144" y="319"/>
                  </a:lnTo>
                  <a:close/>
                  <a:moveTo>
                    <a:pt x="175" y="395"/>
                  </a:moveTo>
                  <a:lnTo>
                    <a:pt x="160" y="395"/>
                  </a:lnTo>
                  <a:lnTo>
                    <a:pt x="146" y="392"/>
                  </a:lnTo>
                  <a:lnTo>
                    <a:pt x="134" y="388"/>
                  </a:lnTo>
                  <a:lnTo>
                    <a:pt x="122" y="383"/>
                  </a:lnTo>
                  <a:lnTo>
                    <a:pt x="110" y="376"/>
                  </a:lnTo>
                  <a:lnTo>
                    <a:pt x="100" y="369"/>
                  </a:lnTo>
                  <a:lnTo>
                    <a:pt x="91" y="360"/>
                  </a:lnTo>
                  <a:lnTo>
                    <a:pt x="83" y="351"/>
                  </a:lnTo>
                  <a:lnTo>
                    <a:pt x="83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0"/>
                  </a:lnTo>
                  <a:lnTo>
                    <a:pt x="96" y="162"/>
                  </a:lnTo>
                  <a:lnTo>
                    <a:pt x="106" y="154"/>
                  </a:lnTo>
                  <a:lnTo>
                    <a:pt x="116" y="147"/>
                  </a:lnTo>
                  <a:lnTo>
                    <a:pt x="127" y="141"/>
                  </a:lnTo>
                  <a:lnTo>
                    <a:pt x="138" y="137"/>
                  </a:lnTo>
                  <a:lnTo>
                    <a:pt x="150" y="133"/>
                  </a:lnTo>
                  <a:lnTo>
                    <a:pt x="162" y="131"/>
                  </a:lnTo>
                  <a:lnTo>
                    <a:pt x="175" y="131"/>
                  </a:lnTo>
                  <a:lnTo>
                    <a:pt x="187" y="131"/>
                  </a:lnTo>
                  <a:lnTo>
                    <a:pt x="199" y="133"/>
                  </a:lnTo>
                  <a:lnTo>
                    <a:pt x="210" y="137"/>
                  </a:lnTo>
                  <a:lnTo>
                    <a:pt x="221" y="141"/>
                  </a:lnTo>
                  <a:lnTo>
                    <a:pt x="231" y="147"/>
                  </a:lnTo>
                  <a:lnTo>
                    <a:pt x="241" y="153"/>
                  </a:lnTo>
                  <a:lnTo>
                    <a:pt x="249" y="161"/>
                  </a:lnTo>
                  <a:lnTo>
                    <a:pt x="259" y="169"/>
                  </a:lnTo>
                  <a:lnTo>
                    <a:pt x="265" y="179"/>
                  </a:lnTo>
                  <a:lnTo>
                    <a:pt x="272" y="189"/>
                  </a:lnTo>
                  <a:lnTo>
                    <a:pt x="278" y="200"/>
                  </a:lnTo>
                  <a:lnTo>
                    <a:pt x="283" y="212"/>
                  </a:lnTo>
                  <a:lnTo>
                    <a:pt x="286" y="224"/>
                  </a:lnTo>
                  <a:lnTo>
                    <a:pt x="290" y="237"/>
                  </a:lnTo>
                  <a:lnTo>
                    <a:pt x="291" y="251"/>
                  </a:lnTo>
                  <a:lnTo>
                    <a:pt x="292" y="265"/>
                  </a:lnTo>
                  <a:lnTo>
                    <a:pt x="291" y="278"/>
                  </a:lnTo>
                  <a:lnTo>
                    <a:pt x="290" y="292"/>
                  </a:lnTo>
                  <a:lnTo>
                    <a:pt x="286" y="305"/>
                  </a:lnTo>
                  <a:lnTo>
                    <a:pt x="283" y="317"/>
                  </a:lnTo>
                  <a:lnTo>
                    <a:pt x="278" y="329"/>
                  </a:lnTo>
                  <a:lnTo>
                    <a:pt x="272" y="339"/>
                  </a:lnTo>
                  <a:lnTo>
                    <a:pt x="265" y="350"/>
                  </a:lnTo>
                  <a:lnTo>
                    <a:pt x="259" y="358"/>
                  </a:lnTo>
                  <a:lnTo>
                    <a:pt x="249" y="367"/>
                  </a:lnTo>
                  <a:lnTo>
                    <a:pt x="241" y="374"/>
                  </a:lnTo>
                  <a:lnTo>
                    <a:pt x="231" y="380"/>
                  </a:lnTo>
                  <a:lnTo>
                    <a:pt x="221" y="385"/>
                  </a:lnTo>
                  <a:lnTo>
                    <a:pt x="210" y="390"/>
                  </a:lnTo>
                  <a:lnTo>
                    <a:pt x="199" y="392"/>
                  </a:lnTo>
                  <a:lnTo>
                    <a:pt x="187" y="395"/>
                  </a:lnTo>
                  <a:lnTo>
                    <a:pt x="175" y="395"/>
                  </a:lnTo>
                  <a:close/>
                </a:path>
              </a:pathLst>
            </a:custGeom>
            <a:solidFill>
              <a:srgbClr val="2D4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3040" y="541"/>
              <a:ext cx="51" cy="50"/>
            </a:xfrm>
            <a:custGeom>
              <a:avLst/>
              <a:gdLst>
                <a:gd name="T0" fmla="*/ 89 w 255"/>
                <a:gd name="T1" fmla="*/ 253 h 253"/>
                <a:gd name="T2" fmla="*/ 0 w 255"/>
                <a:gd name="T3" fmla="*/ 253 h 253"/>
                <a:gd name="T4" fmla="*/ 0 w 255"/>
                <a:gd name="T5" fmla="*/ 6 h 253"/>
                <a:gd name="T6" fmla="*/ 85 w 255"/>
                <a:gd name="T7" fmla="*/ 6 h 253"/>
                <a:gd name="T8" fmla="*/ 85 w 255"/>
                <a:gd name="T9" fmla="*/ 38 h 253"/>
                <a:gd name="T10" fmla="*/ 90 w 255"/>
                <a:gd name="T11" fmla="*/ 31 h 253"/>
                <a:gd name="T12" fmla="*/ 97 w 255"/>
                <a:gd name="T13" fmla="*/ 25 h 253"/>
                <a:gd name="T14" fmla="*/ 105 w 255"/>
                <a:gd name="T15" fmla="*/ 19 h 253"/>
                <a:gd name="T16" fmla="*/ 116 w 255"/>
                <a:gd name="T17" fmla="*/ 13 h 253"/>
                <a:gd name="T18" fmla="*/ 126 w 255"/>
                <a:gd name="T19" fmla="*/ 7 h 253"/>
                <a:gd name="T20" fmla="*/ 139 w 255"/>
                <a:gd name="T21" fmla="*/ 4 h 253"/>
                <a:gd name="T22" fmla="*/ 152 w 255"/>
                <a:gd name="T23" fmla="*/ 0 h 253"/>
                <a:gd name="T24" fmla="*/ 167 w 255"/>
                <a:gd name="T25" fmla="*/ 0 h 253"/>
                <a:gd name="T26" fmla="*/ 176 w 255"/>
                <a:gd name="T27" fmla="*/ 0 h 253"/>
                <a:gd name="T28" fmla="*/ 184 w 255"/>
                <a:gd name="T29" fmla="*/ 2 h 253"/>
                <a:gd name="T30" fmla="*/ 192 w 255"/>
                <a:gd name="T31" fmla="*/ 4 h 253"/>
                <a:gd name="T32" fmla="*/ 201 w 255"/>
                <a:gd name="T33" fmla="*/ 6 h 253"/>
                <a:gd name="T34" fmla="*/ 208 w 255"/>
                <a:gd name="T35" fmla="*/ 10 h 253"/>
                <a:gd name="T36" fmla="*/ 215 w 255"/>
                <a:gd name="T37" fmla="*/ 14 h 253"/>
                <a:gd name="T38" fmla="*/ 222 w 255"/>
                <a:gd name="T39" fmla="*/ 19 h 253"/>
                <a:gd name="T40" fmla="*/ 229 w 255"/>
                <a:gd name="T41" fmla="*/ 25 h 253"/>
                <a:gd name="T42" fmla="*/ 235 w 255"/>
                <a:gd name="T43" fmla="*/ 30 h 253"/>
                <a:gd name="T44" fmla="*/ 240 w 255"/>
                <a:gd name="T45" fmla="*/ 37 h 253"/>
                <a:gd name="T46" fmla="*/ 244 w 255"/>
                <a:gd name="T47" fmla="*/ 45 h 253"/>
                <a:gd name="T48" fmla="*/ 248 w 255"/>
                <a:gd name="T49" fmla="*/ 53 h 253"/>
                <a:gd name="T50" fmla="*/ 251 w 255"/>
                <a:gd name="T51" fmla="*/ 63 h 253"/>
                <a:gd name="T52" fmla="*/ 254 w 255"/>
                <a:gd name="T53" fmla="*/ 72 h 253"/>
                <a:gd name="T54" fmla="*/ 255 w 255"/>
                <a:gd name="T55" fmla="*/ 81 h 253"/>
                <a:gd name="T56" fmla="*/ 255 w 255"/>
                <a:gd name="T57" fmla="*/ 91 h 253"/>
                <a:gd name="T58" fmla="*/ 255 w 255"/>
                <a:gd name="T59" fmla="*/ 253 h 253"/>
                <a:gd name="T60" fmla="*/ 167 w 255"/>
                <a:gd name="T61" fmla="*/ 253 h 253"/>
                <a:gd name="T62" fmla="*/ 167 w 255"/>
                <a:gd name="T63" fmla="*/ 119 h 253"/>
                <a:gd name="T64" fmla="*/ 166 w 255"/>
                <a:gd name="T65" fmla="*/ 109 h 253"/>
                <a:gd name="T66" fmla="*/ 163 w 255"/>
                <a:gd name="T67" fmla="*/ 99 h 253"/>
                <a:gd name="T68" fmla="*/ 160 w 255"/>
                <a:gd name="T69" fmla="*/ 92 h 253"/>
                <a:gd name="T70" fmla="*/ 155 w 255"/>
                <a:gd name="T71" fmla="*/ 87 h 253"/>
                <a:gd name="T72" fmla="*/ 151 w 255"/>
                <a:gd name="T73" fmla="*/ 83 h 253"/>
                <a:gd name="T74" fmla="*/ 144 w 255"/>
                <a:gd name="T75" fmla="*/ 80 h 253"/>
                <a:gd name="T76" fmla="*/ 137 w 255"/>
                <a:gd name="T77" fmla="*/ 79 h 253"/>
                <a:gd name="T78" fmla="*/ 129 w 255"/>
                <a:gd name="T79" fmla="*/ 77 h 253"/>
                <a:gd name="T80" fmla="*/ 122 w 255"/>
                <a:gd name="T81" fmla="*/ 79 h 253"/>
                <a:gd name="T82" fmla="*/ 113 w 255"/>
                <a:gd name="T83" fmla="*/ 81 h 253"/>
                <a:gd name="T84" fmla="*/ 108 w 255"/>
                <a:gd name="T85" fmla="*/ 83 h 253"/>
                <a:gd name="T86" fmla="*/ 101 w 255"/>
                <a:gd name="T87" fmla="*/ 88 h 253"/>
                <a:gd name="T88" fmla="*/ 96 w 255"/>
                <a:gd name="T89" fmla="*/ 94 h 253"/>
                <a:gd name="T90" fmla="*/ 93 w 255"/>
                <a:gd name="T91" fmla="*/ 99 h 253"/>
                <a:gd name="T92" fmla="*/ 90 w 255"/>
                <a:gd name="T93" fmla="*/ 106 h 253"/>
                <a:gd name="T94" fmla="*/ 89 w 255"/>
                <a:gd name="T95" fmla="*/ 114 h 253"/>
                <a:gd name="T96" fmla="*/ 89 w 255"/>
                <a:gd name="T97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5" h="253">
                  <a:moveTo>
                    <a:pt x="89" y="253"/>
                  </a:moveTo>
                  <a:lnTo>
                    <a:pt x="0" y="253"/>
                  </a:lnTo>
                  <a:lnTo>
                    <a:pt x="0" y="6"/>
                  </a:lnTo>
                  <a:lnTo>
                    <a:pt x="85" y="6"/>
                  </a:lnTo>
                  <a:lnTo>
                    <a:pt x="85" y="38"/>
                  </a:lnTo>
                  <a:lnTo>
                    <a:pt x="90" y="31"/>
                  </a:lnTo>
                  <a:lnTo>
                    <a:pt x="97" y="25"/>
                  </a:lnTo>
                  <a:lnTo>
                    <a:pt x="105" y="19"/>
                  </a:lnTo>
                  <a:lnTo>
                    <a:pt x="116" y="13"/>
                  </a:lnTo>
                  <a:lnTo>
                    <a:pt x="126" y="7"/>
                  </a:lnTo>
                  <a:lnTo>
                    <a:pt x="139" y="4"/>
                  </a:lnTo>
                  <a:lnTo>
                    <a:pt x="152" y="0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4" y="2"/>
                  </a:lnTo>
                  <a:lnTo>
                    <a:pt x="192" y="4"/>
                  </a:lnTo>
                  <a:lnTo>
                    <a:pt x="201" y="6"/>
                  </a:lnTo>
                  <a:lnTo>
                    <a:pt x="208" y="10"/>
                  </a:lnTo>
                  <a:lnTo>
                    <a:pt x="215" y="14"/>
                  </a:lnTo>
                  <a:lnTo>
                    <a:pt x="222" y="19"/>
                  </a:lnTo>
                  <a:lnTo>
                    <a:pt x="229" y="25"/>
                  </a:lnTo>
                  <a:lnTo>
                    <a:pt x="235" y="30"/>
                  </a:lnTo>
                  <a:lnTo>
                    <a:pt x="240" y="37"/>
                  </a:lnTo>
                  <a:lnTo>
                    <a:pt x="244" y="45"/>
                  </a:lnTo>
                  <a:lnTo>
                    <a:pt x="248" y="53"/>
                  </a:lnTo>
                  <a:lnTo>
                    <a:pt x="251" y="63"/>
                  </a:lnTo>
                  <a:lnTo>
                    <a:pt x="254" y="72"/>
                  </a:lnTo>
                  <a:lnTo>
                    <a:pt x="255" y="81"/>
                  </a:lnTo>
                  <a:lnTo>
                    <a:pt x="255" y="91"/>
                  </a:lnTo>
                  <a:lnTo>
                    <a:pt x="255" y="253"/>
                  </a:lnTo>
                  <a:lnTo>
                    <a:pt x="167" y="253"/>
                  </a:lnTo>
                  <a:lnTo>
                    <a:pt x="167" y="119"/>
                  </a:lnTo>
                  <a:lnTo>
                    <a:pt x="166" y="109"/>
                  </a:lnTo>
                  <a:lnTo>
                    <a:pt x="163" y="99"/>
                  </a:lnTo>
                  <a:lnTo>
                    <a:pt x="160" y="92"/>
                  </a:lnTo>
                  <a:lnTo>
                    <a:pt x="155" y="87"/>
                  </a:lnTo>
                  <a:lnTo>
                    <a:pt x="151" y="83"/>
                  </a:lnTo>
                  <a:lnTo>
                    <a:pt x="144" y="80"/>
                  </a:lnTo>
                  <a:lnTo>
                    <a:pt x="137" y="79"/>
                  </a:lnTo>
                  <a:lnTo>
                    <a:pt x="129" y="77"/>
                  </a:lnTo>
                  <a:lnTo>
                    <a:pt x="122" y="79"/>
                  </a:lnTo>
                  <a:lnTo>
                    <a:pt x="113" y="81"/>
                  </a:lnTo>
                  <a:lnTo>
                    <a:pt x="108" y="83"/>
                  </a:lnTo>
                  <a:lnTo>
                    <a:pt x="101" y="88"/>
                  </a:lnTo>
                  <a:lnTo>
                    <a:pt x="96" y="94"/>
                  </a:lnTo>
                  <a:lnTo>
                    <a:pt x="93" y="99"/>
                  </a:lnTo>
                  <a:lnTo>
                    <a:pt x="90" y="106"/>
                  </a:lnTo>
                  <a:lnTo>
                    <a:pt x="89" y="114"/>
                  </a:lnTo>
                  <a:lnTo>
                    <a:pt x="89" y="253"/>
                  </a:lnTo>
                  <a:close/>
                </a:path>
              </a:pathLst>
            </a:custGeom>
            <a:solidFill>
              <a:srgbClr val="2D4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4"/>
            <p:cNvSpPr>
              <a:spLocks noEditPoints="1"/>
            </p:cNvSpPr>
            <p:nvPr userDrawn="1"/>
          </p:nvSpPr>
          <p:spPr bwMode="auto">
            <a:xfrm>
              <a:off x="3097" y="540"/>
              <a:ext cx="60" cy="54"/>
            </a:xfrm>
            <a:custGeom>
              <a:avLst/>
              <a:gdLst>
                <a:gd name="T0" fmla="*/ 94 w 299"/>
                <a:gd name="T1" fmla="*/ 147 h 270"/>
                <a:gd name="T2" fmla="*/ 102 w 299"/>
                <a:gd name="T3" fmla="*/ 169 h 270"/>
                <a:gd name="T4" fmla="*/ 117 w 299"/>
                <a:gd name="T5" fmla="*/ 185 h 270"/>
                <a:gd name="T6" fmla="*/ 132 w 299"/>
                <a:gd name="T7" fmla="*/ 192 h 270"/>
                <a:gd name="T8" fmla="*/ 144 w 299"/>
                <a:gd name="T9" fmla="*/ 194 h 270"/>
                <a:gd name="T10" fmla="*/ 155 w 299"/>
                <a:gd name="T11" fmla="*/ 194 h 270"/>
                <a:gd name="T12" fmla="*/ 167 w 299"/>
                <a:gd name="T13" fmla="*/ 192 h 270"/>
                <a:gd name="T14" fmla="*/ 182 w 299"/>
                <a:gd name="T15" fmla="*/ 185 h 270"/>
                <a:gd name="T16" fmla="*/ 198 w 299"/>
                <a:gd name="T17" fmla="*/ 169 h 270"/>
                <a:gd name="T18" fmla="*/ 205 w 299"/>
                <a:gd name="T19" fmla="*/ 153 h 270"/>
                <a:gd name="T20" fmla="*/ 207 w 299"/>
                <a:gd name="T21" fmla="*/ 141 h 270"/>
                <a:gd name="T22" fmla="*/ 206 w 299"/>
                <a:gd name="T23" fmla="*/ 123 h 270"/>
                <a:gd name="T24" fmla="*/ 198 w 299"/>
                <a:gd name="T25" fmla="*/ 102 h 270"/>
                <a:gd name="T26" fmla="*/ 182 w 299"/>
                <a:gd name="T27" fmla="*/ 86 h 270"/>
                <a:gd name="T28" fmla="*/ 167 w 299"/>
                <a:gd name="T29" fmla="*/ 78 h 270"/>
                <a:gd name="T30" fmla="*/ 155 w 299"/>
                <a:gd name="T31" fmla="*/ 76 h 270"/>
                <a:gd name="T32" fmla="*/ 144 w 299"/>
                <a:gd name="T33" fmla="*/ 76 h 270"/>
                <a:gd name="T34" fmla="*/ 132 w 299"/>
                <a:gd name="T35" fmla="*/ 78 h 270"/>
                <a:gd name="T36" fmla="*/ 117 w 299"/>
                <a:gd name="T37" fmla="*/ 86 h 270"/>
                <a:gd name="T38" fmla="*/ 102 w 299"/>
                <a:gd name="T39" fmla="*/ 102 h 270"/>
                <a:gd name="T40" fmla="*/ 94 w 299"/>
                <a:gd name="T41" fmla="*/ 123 h 270"/>
                <a:gd name="T42" fmla="*/ 299 w 299"/>
                <a:gd name="T43" fmla="*/ 135 h 270"/>
                <a:gd name="T44" fmla="*/ 296 w 299"/>
                <a:gd name="T45" fmla="*/ 163 h 270"/>
                <a:gd name="T46" fmla="*/ 288 w 299"/>
                <a:gd name="T47" fmla="*/ 188 h 270"/>
                <a:gd name="T48" fmla="*/ 274 w 299"/>
                <a:gd name="T49" fmla="*/ 211 h 270"/>
                <a:gd name="T50" fmla="*/ 256 w 299"/>
                <a:gd name="T51" fmla="*/ 232 h 270"/>
                <a:gd name="T52" fmla="*/ 235 w 299"/>
                <a:gd name="T53" fmla="*/ 248 h 270"/>
                <a:gd name="T54" fmla="*/ 210 w 299"/>
                <a:gd name="T55" fmla="*/ 260 h 270"/>
                <a:gd name="T56" fmla="*/ 181 w 299"/>
                <a:gd name="T57" fmla="*/ 268 h 270"/>
                <a:gd name="T58" fmla="*/ 150 w 299"/>
                <a:gd name="T59" fmla="*/ 270 h 270"/>
                <a:gd name="T60" fmla="*/ 119 w 299"/>
                <a:gd name="T61" fmla="*/ 268 h 270"/>
                <a:gd name="T62" fmla="*/ 90 w 299"/>
                <a:gd name="T63" fmla="*/ 260 h 270"/>
                <a:gd name="T64" fmla="*/ 65 w 299"/>
                <a:gd name="T65" fmla="*/ 248 h 270"/>
                <a:gd name="T66" fmla="*/ 43 w 299"/>
                <a:gd name="T67" fmla="*/ 232 h 270"/>
                <a:gd name="T68" fmla="*/ 26 w 299"/>
                <a:gd name="T69" fmla="*/ 211 h 270"/>
                <a:gd name="T70" fmla="*/ 12 w 299"/>
                <a:gd name="T71" fmla="*/ 188 h 270"/>
                <a:gd name="T72" fmla="*/ 4 w 299"/>
                <a:gd name="T73" fmla="*/ 163 h 270"/>
                <a:gd name="T74" fmla="*/ 0 w 299"/>
                <a:gd name="T75" fmla="*/ 135 h 270"/>
                <a:gd name="T76" fmla="*/ 4 w 299"/>
                <a:gd name="T77" fmla="*/ 107 h 270"/>
                <a:gd name="T78" fmla="*/ 12 w 299"/>
                <a:gd name="T79" fmla="*/ 81 h 270"/>
                <a:gd name="T80" fmla="*/ 26 w 299"/>
                <a:gd name="T81" fmla="*/ 58 h 270"/>
                <a:gd name="T82" fmla="*/ 43 w 299"/>
                <a:gd name="T83" fmla="*/ 39 h 270"/>
                <a:gd name="T84" fmla="*/ 65 w 299"/>
                <a:gd name="T85" fmla="*/ 22 h 270"/>
                <a:gd name="T86" fmla="*/ 90 w 299"/>
                <a:gd name="T87" fmla="*/ 10 h 270"/>
                <a:gd name="T88" fmla="*/ 119 w 299"/>
                <a:gd name="T89" fmla="*/ 2 h 270"/>
                <a:gd name="T90" fmla="*/ 150 w 299"/>
                <a:gd name="T91" fmla="*/ 0 h 270"/>
                <a:gd name="T92" fmla="*/ 181 w 299"/>
                <a:gd name="T93" fmla="*/ 2 h 270"/>
                <a:gd name="T94" fmla="*/ 210 w 299"/>
                <a:gd name="T95" fmla="*/ 10 h 270"/>
                <a:gd name="T96" fmla="*/ 235 w 299"/>
                <a:gd name="T97" fmla="*/ 22 h 270"/>
                <a:gd name="T98" fmla="*/ 256 w 299"/>
                <a:gd name="T99" fmla="*/ 39 h 270"/>
                <a:gd name="T100" fmla="*/ 274 w 299"/>
                <a:gd name="T101" fmla="*/ 58 h 270"/>
                <a:gd name="T102" fmla="*/ 288 w 299"/>
                <a:gd name="T103" fmla="*/ 81 h 270"/>
                <a:gd name="T104" fmla="*/ 296 w 299"/>
                <a:gd name="T105" fmla="*/ 107 h 270"/>
                <a:gd name="T106" fmla="*/ 299 w 299"/>
                <a:gd name="T107" fmla="*/ 13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9" h="270">
                  <a:moveTo>
                    <a:pt x="93" y="135"/>
                  </a:moveTo>
                  <a:lnTo>
                    <a:pt x="94" y="147"/>
                  </a:lnTo>
                  <a:lnTo>
                    <a:pt x="96" y="158"/>
                  </a:lnTo>
                  <a:lnTo>
                    <a:pt x="102" y="169"/>
                  </a:lnTo>
                  <a:lnTo>
                    <a:pt x="109" y="178"/>
                  </a:lnTo>
                  <a:lnTo>
                    <a:pt x="117" y="185"/>
                  </a:lnTo>
                  <a:lnTo>
                    <a:pt x="128" y="189"/>
                  </a:lnTo>
                  <a:lnTo>
                    <a:pt x="132" y="192"/>
                  </a:lnTo>
                  <a:lnTo>
                    <a:pt x="138" y="193"/>
                  </a:lnTo>
                  <a:lnTo>
                    <a:pt x="144" y="194"/>
                  </a:lnTo>
                  <a:lnTo>
                    <a:pt x="150" y="194"/>
                  </a:lnTo>
                  <a:lnTo>
                    <a:pt x="155" y="194"/>
                  </a:lnTo>
                  <a:lnTo>
                    <a:pt x="161" y="193"/>
                  </a:lnTo>
                  <a:lnTo>
                    <a:pt x="167" y="192"/>
                  </a:lnTo>
                  <a:lnTo>
                    <a:pt x="173" y="189"/>
                  </a:lnTo>
                  <a:lnTo>
                    <a:pt x="182" y="185"/>
                  </a:lnTo>
                  <a:lnTo>
                    <a:pt x="191" y="178"/>
                  </a:lnTo>
                  <a:lnTo>
                    <a:pt x="198" y="169"/>
                  </a:lnTo>
                  <a:lnTo>
                    <a:pt x="203" y="158"/>
                  </a:lnTo>
                  <a:lnTo>
                    <a:pt x="205" y="153"/>
                  </a:lnTo>
                  <a:lnTo>
                    <a:pt x="206" y="147"/>
                  </a:lnTo>
                  <a:lnTo>
                    <a:pt x="207" y="141"/>
                  </a:lnTo>
                  <a:lnTo>
                    <a:pt x="207" y="135"/>
                  </a:lnTo>
                  <a:lnTo>
                    <a:pt x="206" y="123"/>
                  </a:lnTo>
                  <a:lnTo>
                    <a:pt x="203" y="111"/>
                  </a:lnTo>
                  <a:lnTo>
                    <a:pt x="198" y="102"/>
                  </a:lnTo>
                  <a:lnTo>
                    <a:pt x="191" y="93"/>
                  </a:lnTo>
                  <a:lnTo>
                    <a:pt x="182" y="86"/>
                  </a:lnTo>
                  <a:lnTo>
                    <a:pt x="173" y="80"/>
                  </a:lnTo>
                  <a:lnTo>
                    <a:pt x="167" y="78"/>
                  </a:lnTo>
                  <a:lnTo>
                    <a:pt x="161" y="77"/>
                  </a:lnTo>
                  <a:lnTo>
                    <a:pt x="155" y="76"/>
                  </a:lnTo>
                  <a:lnTo>
                    <a:pt x="150" y="76"/>
                  </a:lnTo>
                  <a:lnTo>
                    <a:pt x="144" y="76"/>
                  </a:lnTo>
                  <a:lnTo>
                    <a:pt x="138" y="77"/>
                  </a:lnTo>
                  <a:lnTo>
                    <a:pt x="132" y="78"/>
                  </a:lnTo>
                  <a:lnTo>
                    <a:pt x="128" y="80"/>
                  </a:lnTo>
                  <a:lnTo>
                    <a:pt x="117" y="86"/>
                  </a:lnTo>
                  <a:lnTo>
                    <a:pt x="109" y="93"/>
                  </a:lnTo>
                  <a:lnTo>
                    <a:pt x="102" y="102"/>
                  </a:lnTo>
                  <a:lnTo>
                    <a:pt x="96" y="111"/>
                  </a:lnTo>
                  <a:lnTo>
                    <a:pt x="94" y="123"/>
                  </a:lnTo>
                  <a:lnTo>
                    <a:pt x="93" y="135"/>
                  </a:lnTo>
                  <a:close/>
                  <a:moveTo>
                    <a:pt x="299" y="135"/>
                  </a:moveTo>
                  <a:lnTo>
                    <a:pt x="299" y="149"/>
                  </a:lnTo>
                  <a:lnTo>
                    <a:pt x="296" y="163"/>
                  </a:lnTo>
                  <a:lnTo>
                    <a:pt x="293" y="176"/>
                  </a:lnTo>
                  <a:lnTo>
                    <a:pt x="288" y="188"/>
                  </a:lnTo>
                  <a:lnTo>
                    <a:pt x="281" y="201"/>
                  </a:lnTo>
                  <a:lnTo>
                    <a:pt x="274" y="211"/>
                  </a:lnTo>
                  <a:lnTo>
                    <a:pt x="266" y="222"/>
                  </a:lnTo>
                  <a:lnTo>
                    <a:pt x="256" y="232"/>
                  </a:lnTo>
                  <a:lnTo>
                    <a:pt x="246" y="240"/>
                  </a:lnTo>
                  <a:lnTo>
                    <a:pt x="235" y="248"/>
                  </a:lnTo>
                  <a:lnTo>
                    <a:pt x="222" y="255"/>
                  </a:lnTo>
                  <a:lnTo>
                    <a:pt x="210" y="260"/>
                  </a:lnTo>
                  <a:lnTo>
                    <a:pt x="196" y="264"/>
                  </a:lnTo>
                  <a:lnTo>
                    <a:pt x="181" y="268"/>
                  </a:lnTo>
                  <a:lnTo>
                    <a:pt x="166" y="270"/>
                  </a:lnTo>
                  <a:lnTo>
                    <a:pt x="150" y="270"/>
                  </a:lnTo>
                  <a:lnTo>
                    <a:pt x="134" y="270"/>
                  </a:lnTo>
                  <a:lnTo>
                    <a:pt x="119" y="268"/>
                  </a:lnTo>
                  <a:lnTo>
                    <a:pt x="104" y="264"/>
                  </a:lnTo>
                  <a:lnTo>
                    <a:pt x="90" y="260"/>
                  </a:lnTo>
                  <a:lnTo>
                    <a:pt x="78" y="255"/>
                  </a:lnTo>
                  <a:lnTo>
                    <a:pt x="65" y="248"/>
                  </a:lnTo>
                  <a:lnTo>
                    <a:pt x="53" y="240"/>
                  </a:lnTo>
                  <a:lnTo>
                    <a:pt x="43" y="232"/>
                  </a:lnTo>
                  <a:lnTo>
                    <a:pt x="34" y="222"/>
                  </a:lnTo>
                  <a:lnTo>
                    <a:pt x="26" y="211"/>
                  </a:lnTo>
                  <a:lnTo>
                    <a:pt x="18" y="201"/>
                  </a:lnTo>
                  <a:lnTo>
                    <a:pt x="12" y="188"/>
                  </a:lnTo>
                  <a:lnTo>
                    <a:pt x="7" y="176"/>
                  </a:lnTo>
                  <a:lnTo>
                    <a:pt x="4" y="163"/>
                  </a:lnTo>
                  <a:lnTo>
                    <a:pt x="1" y="149"/>
                  </a:lnTo>
                  <a:lnTo>
                    <a:pt x="0" y="135"/>
                  </a:lnTo>
                  <a:lnTo>
                    <a:pt x="1" y="120"/>
                  </a:lnTo>
                  <a:lnTo>
                    <a:pt x="4" y="107"/>
                  </a:lnTo>
                  <a:lnTo>
                    <a:pt x="7" y="94"/>
                  </a:lnTo>
                  <a:lnTo>
                    <a:pt x="12" y="81"/>
                  </a:lnTo>
                  <a:lnTo>
                    <a:pt x="18" y="70"/>
                  </a:lnTo>
                  <a:lnTo>
                    <a:pt x="26" y="58"/>
                  </a:lnTo>
                  <a:lnTo>
                    <a:pt x="34" y="48"/>
                  </a:lnTo>
                  <a:lnTo>
                    <a:pt x="43" y="39"/>
                  </a:lnTo>
                  <a:lnTo>
                    <a:pt x="53" y="30"/>
                  </a:lnTo>
                  <a:lnTo>
                    <a:pt x="65" y="22"/>
                  </a:lnTo>
                  <a:lnTo>
                    <a:pt x="78" y="16"/>
                  </a:lnTo>
                  <a:lnTo>
                    <a:pt x="90" y="10"/>
                  </a:lnTo>
                  <a:lnTo>
                    <a:pt x="104" y="5"/>
                  </a:lnTo>
                  <a:lnTo>
                    <a:pt x="119" y="2"/>
                  </a:lnTo>
                  <a:lnTo>
                    <a:pt x="134" y="0"/>
                  </a:lnTo>
                  <a:lnTo>
                    <a:pt x="150" y="0"/>
                  </a:lnTo>
                  <a:lnTo>
                    <a:pt x="166" y="0"/>
                  </a:lnTo>
                  <a:lnTo>
                    <a:pt x="181" y="2"/>
                  </a:lnTo>
                  <a:lnTo>
                    <a:pt x="196" y="5"/>
                  </a:lnTo>
                  <a:lnTo>
                    <a:pt x="210" y="10"/>
                  </a:lnTo>
                  <a:lnTo>
                    <a:pt x="222" y="16"/>
                  </a:lnTo>
                  <a:lnTo>
                    <a:pt x="235" y="22"/>
                  </a:lnTo>
                  <a:lnTo>
                    <a:pt x="246" y="30"/>
                  </a:lnTo>
                  <a:lnTo>
                    <a:pt x="256" y="39"/>
                  </a:lnTo>
                  <a:lnTo>
                    <a:pt x="266" y="48"/>
                  </a:lnTo>
                  <a:lnTo>
                    <a:pt x="274" y="58"/>
                  </a:lnTo>
                  <a:lnTo>
                    <a:pt x="281" y="70"/>
                  </a:lnTo>
                  <a:lnTo>
                    <a:pt x="288" y="81"/>
                  </a:lnTo>
                  <a:lnTo>
                    <a:pt x="293" y="94"/>
                  </a:lnTo>
                  <a:lnTo>
                    <a:pt x="296" y="107"/>
                  </a:lnTo>
                  <a:lnTo>
                    <a:pt x="299" y="12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2D4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3157" y="542"/>
              <a:ext cx="60" cy="49"/>
            </a:xfrm>
            <a:custGeom>
              <a:avLst/>
              <a:gdLst>
                <a:gd name="T0" fmla="*/ 204 w 300"/>
                <a:gd name="T1" fmla="*/ 247 h 247"/>
                <a:gd name="T2" fmla="*/ 96 w 300"/>
                <a:gd name="T3" fmla="*/ 247 h 247"/>
                <a:gd name="T4" fmla="*/ 0 w 300"/>
                <a:gd name="T5" fmla="*/ 0 h 247"/>
                <a:gd name="T6" fmla="*/ 98 w 300"/>
                <a:gd name="T7" fmla="*/ 0 h 247"/>
                <a:gd name="T8" fmla="*/ 150 w 300"/>
                <a:gd name="T9" fmla="*/ 158 h 247"/>
                <a:gd name="T10" fmla="*/ 207 w 300"/>
                <a:gd name="T11" fmla="*/ 0 h 247"/>
                <a:gd name="T12" fmla="*/ 300 w 300"/>
                <a:gd name="T13" fmla="*/ 0 h 247"/>
                <a:gd name="T14" fmla="*/ 204 w 300"/>
                <a:gd name="T15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0" h="247">
                  <a:moveTo>
                    <a:pt x="204" y="247"/>
                  </a:moveTo>
                  <a:lnTo>
                    <a:pt x="96" y="247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50" y="158"/>
                  </a:lnTo>
                  <a:lnTo>
                    <a:pt x="207" y="0"/>
                  </a:lnTo>
                  <a:lnTo>
                    <a:pt x="300" y="0"/>
                  </a:lnTo>
                  <a:lnTo>
                    <a:pt x="204" y="247"/>
                  </a:lnTo>
                  <a:close/>
                </a:path>
              </a:pathLst>
            </a:custGeom>
            <a:solidFill>
              <a:srgbClr val="2D4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6"/>
            <p:cNvSpPr>
              <a:spLocks/>
            </p:cNvSpPr>
            <p:nvPr userDrawn="1"/>
          </p:nvSpPr>
          <p:spPr bwMode="auto">
            <a:xfrm>
              <a:off x="3220" y="542"/>
              <a:ext cx="61" cy="71"/>
            </a:xfrm>
            <a:custGeom>
              <a:avLst/>
              <a:gdLst>
                <a:gd name="T0" fmla="*/ 171 w 303"/>
                <a:gd name="T1" fmla="*/ 353 h 353"/>
                <a:gd name="T2" fmla="*/ 78 w 303"/>
                <a:gd name="T3" fmla="*/ 353 h 353"/>
                <a:gd name="T4" fmla="*/ 113 w 303"/>
                <a:gd name="T5" fmla="*/ 257 h 353"/>
                <a:gd name="T6" fmla="*/ 0 w 303"/>
                <a:gd name="T7" fmla="*/ 0 h 353"/>
                <a:gd name="T8" fmla="*/ 100 w 303"/>
                <a:gd name="T9" fmla="*/ 0 h 353"/>
                <a:gd name="T10" fmla="*/ 158 w 303"/>
                <a:gd name="T11" fmla="*/ 157 h 353"/>
                <a:gd name="T12" fmla="*/ 210 w 303"/>
                <a:gd name="T13" fmla="*/ 0 h 353"/>
                <a:gd name="T14" fmla="*/ 303 w 303"/>
                <a:gd name="T15" fmla="*/ 0 h 353"/>
                <a:gd name="T16" fmla="*/ 171 w 303"/>
                <a:gd name="T17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" h="353">
                  <a:moveTo>
                    <a:pt x="171" y="353"/>
                  </a:moveTo>
                  <a:lnTo>
                    <a:pt x="78" y="353"/>
                  </a:lnTo>
                  <a:lnTo>
                    <a:pt x="113" y="257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58" y="157"/>
                  </a:lnTo>
                  <a:lnTo>
                    <a:pt x="210" y="0"/>
                  </a:lnTo>
                  <a:lnTo>
                    <a:pt x="303" y="0"/>
                  </a:lnTo>
                  <a:lnTo>
                    <a:pt x="171" y="353"/>
                  </a:lnTo>
                  <a:close/>
                </a:path>
              </a:pathLst>
            </a:custGeom>
            <a:solidFill>
              <a:srgbClr val="2D4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7"/>
            <p:cNvSpPr>
              <a:spLocks noEditPoints="1"/>
            </p:cNvSpPr>
            <p:nvPr userDrawn="1"/>
          </p:nvSpPr>
          <p:spPr bwMode="auto">
            <a:xfrm>
              <a:off x="3742" y="271"/>
              <a:ext cx="397" cy="266"/>
            </a:xfrm>
            <a:custGeom>
              <a:avLst/>
              <a:gdLst>
                <a:gd name="T0" fmla="*/ 1115 w 1986"/>
                <a:gd name="T1" fmla="*/ 745 h 1331"/>
                <a:gd name="T2" fmla="*/ 1046 w 1986"/>
                <a:gd name="T3" fmla="*/ 719 h 1331"/>
                <a:gd name="T4" fmla="*/ 988 w 1986"/>
                <a:gd name="T5" fmla="*/ 676 h 1331"/>
                <a:gd name="T6" fmla="*/ 980 w 1986"/>
                <a:gd name="T7" fmla="*/ 735 h 1331"/>
                <a:gd name="T8" fmla="*/ 1067 w 1986"/>
                <a:gd name="T9" fmla="*/ 768 h 1331"/>
                <a:gd name="T10" fmla="*/ 490 w 1986"/>
                <a:gd name="T11" fmla="*/ 598 h 1331"/>
                <a:gd name="T12" fmla="*/ 1034 w 1986"/>
                <a:gd name="T13" fmla="*/ 441 h 1331"/>
                <a:gd name="T14" fmla="*/ 1147 w 1986"/>
                <a:gd name="T15" fmla="*/ 474 h 1331"/>
                <a:gd name="T16" fmla="*/ 1279 w 1986"/>
                <a:gd name="T17" fmla="*/ 504 h 1331"/>
                <a:gd name="T18" fmla="*/ 1363 w 1986"/>
                <a:gd name="T19" fmla="*/ 529 h 1331"/>
                <a:gd name="T20" fmla="*/ 1417 w 1986"/>
                <a:gd name="T21" fmla="*/ 560 h 1331"/>
                <a:gd name="T22" fmla="*/ 1445 w 1986"/>
                <a:gd name="T23" fmla="*/ 596 h 1331"/>
                <a:gd name="T24" fmla="*/ 1454 w 1986"/>
                <a:gd name="T25" fmla="*/ 633 h 1331"/>
                <a:gd name="T26" fmla="*/ 1448 w 1986"/>
                <a:gd name="T27" fmla="*/ 660 h 1331"/>
                <a:gd name="T28" fmla="*/ 1434 w 1986"/>
                <a:gd name="T29" fmla="*/ 684 h 1331"/>
                <a:gd name="T30" fmla="*/ 1378 w 1986"/>
                <a:gd name="T31" fmla="*/ 726 h 1331"/>
                <a:gd name="T32" fmla="*/ 1457 w 1986"/>
                <a:gd name="T33" fmla="*/ 749 h 1331"/>
                <a:gd name="T34" fmla="*/ 1513 w 1986"/>
                <a:gd name="T35" fmla="*/ 719 h 1331"/>
                <a:gd name="T36" fmla="*/ 1555 w 1986"/>
                <a:gd name="T37" fmla="*/ 683 h 1331"/>
                <a:gd name="T38" fmla="*/ 1582 w 1986"/>
                <a:gd name="T39" fmla="*/ 638 h 1331"/>
                <a:gd name="T40" fmla="*/ 1587 w 1986"/>
                <a:gd name="T41" fmla="*/ 596 h 1331"/>
                <a:gd name="T42" fmla="*/ 1576 w 1986"/>
                <a:gd name="T43" fmla="*/ 565 h 1331"/>
                <a:gd name="T44" fmla="*/ 1545 w 1986"/>
                <a:gd name="T45" fmla="*/ 527 h 1331"/>
                <a:gd name="T46" fmla="*/ 1481 w 1986"/>
                <a:gd name="T47" fmla="*/ 490 h 1331"/>
                <a:gd name="T48" fmla="*/ 1361 w 1986"/>
                <a:gd name="T49" fmla="*/ 456 h 1331"/>
                <a:gd name="T50" fmla="*/ 1200 w 1986"/>
                <a:gd name="T51" fmla="*/ 419 h 1331"/>
                <a:gd name="T52" fmla="*/ 1123 w 1986"/>
                <a:gd name="T53" fmla="*/ 389 h 1331"/>
                <a:gd name="T54" fmla="*/ 1074 w 1986"/>
                <a:gd name="T55" fmla="*/ 350 h 1331"/>
                <a:gd name="T56" fmla="*/ 1064 w 1986"/>
                <a:gd name="T57" fmla="*/ 326 h 1331"/>
                <a:gd name="T58" fmla="*/ 1061 w 1986"/>
                <a:gd name="T59" fmla="*/ 290 h 1331"/>
                <a:gd name="T60" fmla="*/ 1080 w 1986"/>
                <a:gd name="T61" fmla="*/ 252 h 1331"/>
                <a:gd name="T62" fmla="*/ 1128 w 1986"/>
                <a:gd name="T63" fmla="*/ 214 h 1331"/>
                <a:gd name="T64" fmla="*/ 1194 w 1986"/>
                <a:gd name="T65" fmla="*/ 189 h 1331"/>
                <a:gd name="T66" fmla="*/ 1268 w 1986"/>
                <a:gd name="T67" fmla="*/ 181 h 1331"/>
                <a:gd name="T68" fmla="*/ 1367 w 1986"/>
                <a:gd name="T69" fmla="*/ 188 h 1331"/>
                <a:gd name="T70" fmla="*/ 1421 w 1986"/>
                <a:gd name="T71" fmla="*/ 204 h 1331"/>
                <a:gd name="T72" fmla="*/ 1471 w 1986"/>
                <a:gd name="T73" fmla="*/ 232 h 1331"/>
                <a:gd name="T74" fmla="*/ 1536 w 1986"/>
                <a:gd name="T75" fmla="*/ 223 h 1331"/>
                <a:gd name="T76" fmla="*/ 1476 w 1986"/>
                <a:gd name="T77" fmla="*/ 189 h 1331"/>
                <a:gd name="T78" fmla="*/ 1407 w 1986"/>
                <a:gd name="T79" fmla="*/ 168 h 1331"/>
                <a:gd name="T80" fmla="*/ 1310 w 1986"/>
                <a:gd name="T81" fmla="*/ 156 h 1331"/>
                <a:gd name="T82" fmla="*/ 1168 w 1986"/>
                <a:gd name="T83" fmla="*/ 162 h 1331"/>
                <a:gd name="T84" fmla="*/ 1057 w 1986"/>
                <a:gd name="T85" fmla="*/ 190 h 1331"/>
                <a:gd name="T86" fmla="*/ 520 w 1986"/>
                <a:gd name="T87" fmla="*/ 475 h 1331"/>
                <a:gd name="T88" fmla="*/ 0 w 1986"/>
                <a:gd name="T89" fmla="*/ 582 h 1331"/>
                <a:gd name="T90" fmla="*/ 354 w 1986"/>
                <a:gd name="T91" fmla="*/ 592 h 1331"/>
                <a:gd name="T92" fmla="*/ 831 w 1986"/>
                <a:gd name="T93" fmla="*/ 1192 h 1331"/>
                <a:gd name="T94" fmla="*/ 1378 w 1986"/>
                <a:gd name="T95" fmla="*/ 1176 h 1331"/>
                <a:gd name="T96" fmla="*/ 1723 w 1986"/>
                <a:gd name="T97" fmla="*/ 1331 h 1331"/>
                <a:gd name="T98" fmla="*/ 1426 w 1986"/>
                <a:gd name="T99" fmla="*/ 760 h 1331"/>
                <a:gd name="T100" fmla="*/ 1465 w 1986"/>
                <a:gd name="T101" fmla="*/ 0 h 1331"/>
                <a:gd name="T102" fmla="*/ 1236 w 1986"/>
                <a:gd name="T103" fmla="*/ 118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86" h="1331">
                  <a:moveTo>
                    <a:pt x="1378" y="726"/>
                  </a:moveTo>
                  <a:lnTo>
                    <a:pt x="1378" y="592"/>
                  </a:lnTo>
                  <a:lnTo>
                    <a:pt x="1234" y="592"/>
                  </a:lnTo>
                  <a:lnTo>
                    <a:pt x="1115" y="745"/>
                  </a:lnTo>
                  <a:lnTo>
                    <a:pt x="1097" y="740"/>
                  </a:lnTo>
                  <a:lnTo>
                    <a:pt x="1079" y="734"/>
                  </a:lnTo>
                  <a:lnTo>
                    <a:pt x="1062" y="727"/>
                  </a:lnTo>
                  <a:lnTo>
                    <a:pt x="1046" y="719"/>
                  </a:lnTo>
                  <a:lnTo>
                    <a:pt x="1030" y="710"/>
                  </a:lnTo>
                  <a:lnTo>
                    <a:pt x="1016" y="699"/>
                  </a:lnTo>
                  <a:lnTo>
                    <a:pt x="1002" y="689"/>
                  </a:lnTo>
                  <a:lnTo>
                    <a:pt x="988" y="676"/>
                  </a:lnTo>
                  <a:lnTo>
                    <a:pt x="929" y="699"/>
                  </a:lnTo>
                  <a:lnTo>
                    <a:pt x="944" y="712"/>
                  </a:lnTo>
                  <a:lnTo>
                    <a:pt x="962" y="725"/>
                  </a:lnTo>
                  <a:lnTo>
                    <a:pt x="980" y="735"/>
                  </a:lnTo>
                  <a:lnTo>
                    <a:pt x="1000" y="745"/>
                  </a:lnTo>
                  <a:lnTo>
                    <a:pt x="1021" y="755"/>
                  </a:lnTo>
                  <a:lnTo>
                    <a:pt x="1044" y="762"/>
                  </a:lnTo>
                  <a:lnTo>
                    <a:pt x="1067" y="768"/>
                  </a:lnTo>
                  <a:lnTo>
                    <a:pt x="1093" y="774"/>
                  </a:lnTo>
                  <a:lnTo>
                    <a:pt x="865" y="1068"/>
                  </a:lnTo>
                  <a:lnTo>
                    <a:pt x="861" y="1068"/>
                  </a:lnTo>
                  <a:lnTo>
                    <a:pt x="490" y="598"/>
                  </a:lnTo>
                  <a:lnTo>
                    <a:pt x="910" y="67"/>
                  </a:lnTo>
                  <a:lnTo>
                    <a:pt x="910" y="582"/>
                  </a:lnTo>
                  <a:lnTo>
                    <a:pt x="1034" y="582"/>
                  </a:lnTo>
                  <a:lnTo>
                    <a:pt x="1034" y="441"/>
                  </a:lnTo>
                  <a:lnTo>
                    <a:pt x="1059" y="450"/>
                  </a:lnTo>
                  <a:lnTo>
                    <a:pt x="1087" y="459"/>
                  </a:lnTo>
                  <a:lnTo>
                    <a:pt x="1116" y="467"/>
                  </a:lnTo>
                  <a:lnTo>
                    <a:pt x="1147" y="474"/>
                  </a:lnTo>
                  <a:lnTo>
                    <a:pt x="1178" y="482"/>
                  </a:lnTo>
                  <a:lnTo>
                    <a:pt x="1212" y="489"/>
                  </a:lnTo>
                  <a:lnTo>
                    <a:pt x="1245" y="497"/>
                  </a:lnTo>
                  <a:lnTo>
                    <a:pt x="1279" y="504"/>
                  </a:lnTo>
                  <a:lnTo>
                    <a:pt x="1303" y="510"/>
                  </a:lnTo>
                  <a:lnTo>
                    <a:pt x="1325" y="515"/>
                  </a:lnTo>
                  <a:lnTo>
                    <a:pt x="1345" y="522"/>
                  </a:lnTo>
                  <a:lnTo>
                    <a:pt x="1363" y="529"/>
                  </a:lnTo>
                  <a:lnTo>
                    <a:pt x="1380" y="536"/>
                  </a:lnTo>
                  <a:lnTo>
                    <a:pt x="1393" y="544"/>
                  </a:lnTo>
                  <a:lnTo>
                    <a:pt x="1406" y="552"/>
                  </a:lnTo>
                  <a:lnTo>
                    <a:pt x="1417" y="560"/>
                  </a:lnTo>
                  <a:lnTo>
                    <a:pt x="1426" y="569"/>
                  </a:lnTo>
                  <a:lnTo>
                    <a:pt x="1434" y="577"/>
                  </a:lnTo>
                  <a:lnTo>
                    <a:pt x="1440" y="587"/>
                  </a:lnTo>
                  <a:lnTo>
                    <a:pt x="1445" y="596"/>
                  </a:lnTo>
                  <a:lnTo>
                    <a:pt x="1449" y="605"/>
                  </a:lnTo>
                  <a:lnTo>
                    <a:pt x="1451" y="614"/>
                  </a:lnTo>
                  <a:lnTo>
                    <a:pt x="1452" y="624"/>
                  </a:lnTo>
                  <a:lnTo>
                    <a:pt x="1454" y="633"/>
                  </a:lnTo>
                  <a:lnTo>
                    <a:pt x="1452" y="640"/>
                  </a:lnTo>
                  <a:lnTo>
                    <a:pt x="1452" y="647"/>
                  </a:lnTo>
                  <a:lnTo>
                    <a:pt x="1450" y="653"/>
                  </a:lnTo>
                  <a:lnTo>
                    <a:pt x="1448" y="660"/>
                  </a:lnTo>
                  <a:lnTo>
                    <a:pt x="1445" y="666"/>
                  </a:lnTo>
                  <a:lnTo>
                    <a:pt x="1442" y="673"/>
                  </a:lnTo>
                  <a:lnTo>
                    <a:pt x="1439" y="679"/>
                  </a:lnTo>
                  <a:lnTo>
                    <a:pt x="1434" y="684"/>
                  </a:lnTo>
                  <a:lnTo>
                    <a:pt x="1422" y="697"/>
                  </a:lnTo>
                  <a:lnTo>
                    <a:pt x="1410" y="707"/>
                  </a:lnTo>
                  <a:lnTo>
                    <a:pt x="1395" y="718"/>
                  </a:lnTo>
                  <a:lnTo>
                    <a:pt x="1378" y="726"/>
                  </a:lnTo>
                  <a:close/>
                  <a:moveTo>
                    <a:pt x="1426" y="760"/>
                  </a:moveTo>
                  <a:lnTo>
                    <a:pt x="1426" y="760"/>
                  </a:lnTo>
                  <a:lnTo>
                    <a:pt x="1442" y="755"/>
                  </a:lnTo>
                  <a:lnTo>
                    <a:pt x="1457" y="749"/>
                  </a:lnTo>
                  <a:lnTo>
                    <a:pt x="1472" y="742"/>
                  </a:lnTo>
                  <a:lnTo>
                    <a:pt x="1487" y="735"/>
                  </a:lnTo>
                  <a:lnTo>
                    <a:pt x="1500" y="727"/>
                  </a:lnTo>
                  <a:lnTo>
                    <a:pt x="1513" y="719"/>
                  </a:lnTo>
                  <a:lnTo>
                    <a:pt x="1525" y="711"/>
                  </a:lnTo>
                  <a:lnTo>
                    <a:pt x="1536" y="702"/>
                  </a:lnTo>
                  <a:lnTo>
                    <a:pt x="1546" y="693"/>
                  </a:lnTo>
                  <a:lnTo>
                    <a:pt x="1555" y="683"/>
                  </a:lnTo>
                  <a:lnTo>
                    <a:pt x="1564" y="673"/>
                  </a:lnTo>
                  <a:lnTo>
                    <a:pt x="1570" y="661"/>
                  </a:lnTo>
                  <a:lnTo>
                    <a:pt x="1576" y="651"/>
                  </a:lnTo>
                  <a:lnTo>
                    <a:pt x="1582" y="638"/>
                  </a:lnTo>
                  <a:lnTo>
                    <a:pt x="1586" y="627"/>
                  </a:lnTo>
                  <a:lnTo>
                    <a:pt x="1588" y="614"/>
                  </a:lnTo>
                  <a:lnTo>
                    <a:pt x="1587" y="605"/>
                  </a:lnTo>
                  <a:lnTo>
                    <a:pt x="1587" y="596"/>
                  </a:lnTo>
                  <a:lnTo>
                    <a:pt x="1584" y="588"/>
                  </a:lnTo>
                  <a:lnTo>
                    <a:pt x="1582" y="580"/>
                  </a:lnTo>
                  <a:lnTo>
                    <a:pt x="1580" y="573"/>
                  </a:lnTo>
                  <a:lnTo>
                    <a:pt x="1576" y="565"/>
                  </a:lnTo>
                  <a:lnTo>
                    <a:pt x="1573" y="558"/>
                  </a:lnTo>
                  <a:lnTo>
                    <a:pt x="1568" y="551"/>
                  </a:lnTo>
                  <a:lnTo>
                    <a:pt x="1558" y="538"/>
                  </a:lnTo>
                  <a:lnTo>
                    <a:pt x="1545" y="527"/>
                  </a:lnTo>
                  <a:lnTo>
                    <a:pt x="1531" y="517"/>
                  </a:lnTo>
                  <a:lnTo>
                    <a:pt x="1516" y="507"/>
                  </a:lnTo>
                  <a:lnTo>
                    <a:pt x="1500" y="498"/>
                  </a:lnTo>
                  <a:lnTo>
                    <a:pt x="1481" y="490"/>
                  </a:lnTo>
                  <a:lnTo>
                    <a:pt x="1463" y="482"/>
                  </a:lnTo>
                  <a:lnTo>
                    <a:pt x="1443" y="476"/>
                  </a:lnTo>
                  <a:lnTo>
                    <a:pt x="1403" y="465"/>
                  </a:lnTo>
                  <a:lnTo>
                    <a:pt x="1361" y="456"/>
                  </a:lnTo>
                  <a:lnTo>
                    <a:pt x="1302" y="443"/>
                  </a:lnTo>
                  <a:lnTo>
                    <a:pt x="1248" y="431"/>
                  </a:lnTo>
                  <a:lnTo>
                    <a:pt x="1223" y="424"/>
                  </a:lnTo>
                  <a:lnTo>
                    <a:pt x="1200" y="419"/>
                  </a:lnTo>
                  <a:lnTo>
                    <a:pt x="1178" y="412"/>
                  </a:lnTo>
                  <a:lnTo>
                    <a:pt x="1157" y="405"/>
                  </a:lnTo>
                  <a:lnTo>
                    <a:pt x="1139" y="397"/>
                  </a:lnTo>
                  <a:lnTo>
                    <a:pt x="1123" y="389"/>
                  </a:lnTo>
                  <a:lnTo>
                    <a:pt x="1108" y="381"/>
                  </a:lnTo>
                  <a:lnTo>
                    <a:pt x="1095" y="370"/>
                  </a:lnTo>
                  <a:lnTo>
                    <a:pt x="1083" y="361"/>
                  </a:lnTo>
                  <a:lnTo>
                    <a:pt x="1074" y="350"/>
                  </a:lnTo>
                  <a:lnTo>
                    <a:pt x="1071" y="344"/>
                  </a:lnTo>
                  <a:lnTo>
                    <a:pt x="1068" y="338"/>
                  </a:lnTo>
                  <a:lnTo>
                    <a:pt x="1065" y="332"/>
                  </a:lnTo>
                  <a:lnTo>
                    <a:pt x="1064" y="326"/>
                  </a:lnTo>
                  <a:lnTo>
                    <a:pt x="1060" y="314"/>
                  </a:lnTo>
                  <a:lnTo>
                    <a:pt x="1060" y="304"/>
                  </a:lnTo>
                  <a:lnTo>
                    <a:pt x="1060" y="297"/>
                  </a:lnTo>
                  <a:lnTo>
                    <a:pt x="1061" y="290"/>
                  </a:lnTo>
                  <a:lnTo>
                    <a:pt x="1064" y="283"/>
                  </a:lnTo>
                  <a:lnTo>
                    <a:pt x="1066" y="276"/>
                  </a:lnTo>
                  <a:lnTo>
                    <a:pt x="1072" y="263"/>
                  </a:lnTo>
                  <a:lnTo>
                    <a:pt x="1080" y="252"/>
                  </a:lnTo>
                  <a:lnTo>
                    <a:pt x="1090" y="242"/>
                  </a:lnTo>
                  <a:lnTo>
                    <a:pt x="1102" y="231"/>
                  </a:lnTo>
                  <a:lnTo>
                    <a:pt x="1115" y="222"/>
                  </a:lnTo>
                  <a:lnTo>
                    <a:pt x="1128" y="214"/>
                  </a:lnTo>
                  <a:lnTo>
                    <a:pt x="1143" y="206"/>
                  </a:lnTo>
                  <a:lnTo>
                    <a:pt x="1160" y="199"/>
                  </a:lnTo>
                  <a:lnTo>
                    <a:pt x="1177" y="193"/>
                  </a:lnTo>
                  <a:lnTo>
                    <a:pt x="1194" y="189"/>
                  </a:lnTo>
                  <a:lnTo>
                    <a:pt x="1213" y="185"/>
                  </a:lnTo>
                  <a:lnTo>
                    <a:pt x="1231" y="183"/>
                  </a:lnTo>
                  <a:lnTo>
                    <a:pt x="1250" y="181"/>
                  </a:lnTo>
                  <a:lnTo>
                    <a:pt x="1268" y="181"/>
                  </a:lnTo>
                  <a:lnTo>
                    <a:pt x="1304" y="182"/>
                  </a:lnTo>
                  <a:lnTo>
                    <a:pt x="1337" y="183"/>
                  </a:lnTo>
                  <a:lnTo>
                    <a:pt x="1352" y="185"/>
                  </a:lnTo>
                  <a:lnTo>
                    <a:pt x="1367" y="188"/>
                  </a:lnTo>
                  <a:lnTo>
                    <a:pt x="1382" y="191"/>
                  </a:lnTo>
                  <a:lnTo>
                    <a:pt x="1396" y="194"/>
                  </a:lnTo>
                  <a:lnTo>
                    <a:pt x="1408" y="199"/>
                  </a:lnTo>
                  <a:lnTo>
                    <a:pt x="1421" y="204"/>
                  </a:lnTo>
                  <a:lnTo>
                    <a:pt x="1434" y="209"/>
                  </a:lnTo>
                  <a:lnTo>
                    <a:pt x="1447" y="216"/>
                  </a:lnTo>
                  <a:lnTo>
                    <a:pt x="1459" y="224"/>
                  </a:lnTo>
                  <a:lnTo>
                    <a:pt x="1471" y="232"/>
                  </a:lnTo>
                  <a:lnTo>
                    <a:pt x="1483" y="242"/>
                  </a:lnTo>
                  <a:lnTo>
                    <a:pt x="1495" y="253"/>
                  </a:lnTo>
                  <a:lnTo>
                    <a:pt x="1550" y="235"/>
                  </a:lnTo>
                  <a:lnTo>
                    <a:pt x="1536" y="223"/>
                  </a:lnTo>
                  <a:lnTo>
                    <a:pt x="1522" y="214"/>
                  </a:lnTo>
                  <a:lnTo>
                    <a:pt x="1507" y="205"/>
                  </a:lnTo>
                  <a:lnTo>
                    <a:pt x="1492" y="196"/>
                  </a:lnTo>
                  <a:lnTo>
                    <a:pt x="1476" y="189"/>
                  </a:lnTo>
                  <a:lnTo>
                    <a:pt x="1459" y="182"/>
                  </a:lnTo>
                  <a:lnTo>
                    <a:pt x="1443" y="176"/>
                  </a:lnTo>
                  <a:lnTo>
                    <a:pt x="1425" y="171"/>
                  </a:lnTo>
                  <a:lnTo>
                    <a:pt x="1407" y="168"/>
                  </a:lnTo>
                  <a:lnTo>
                    <a:pt x="1389" y="165"/>
                  </a:lnTo>
                  <a:lnTo>
                    <a:pt x="1370" y="161"/>
                  </a:lnTo>
                  <a:lnTo>
                    <a:pt x="1351" y="159"/>
                  </a:lnTo>
                  <a:lnTo>
                    <a:pt x="1310" y="156"/>
                  </a:lnTo>
                  <a:lnTo>
                    <a:pt x="1268" y="155"/>
                  </a:lnTo>
                  <a:lnTo>
                    <a:pt x="1234" y="156"/>
                  </a:lnTo>
                  <a:lnTo>
                    <a:pt x="1200" y="159"/>
                  </a:lnTo>
                  <a:lnTo>
                    <a:pt x="1168" y="162"/>
                  </a:lnTo>
                  <a:lnTo>
                    <a:pt x="1138" y="167"/>
                  </a:lnTo>
                  <a:lnTo>
                    <a:pt x="1109" y="174"/>
                  </a:lnTo>
                  <a:lnTo>
                    <a:pt x="1082" y="181"/>
                  </a:lnTo>
                  <a:lnTo>
                    <a:pt x="1057" y="190"/>
                  </a:lnTo>
                  <a:lnTo>
                    <a:pt x="1034" y="200"/>
                  </a:lnTo>
                  <a:lnTo>
                    <a:pt x="1034" y="0"/>
                  </a:lnTo>
                  <a:lnTo>
                    <a:pt x="889" y="0"/>
                  </a:lnTo>
                  <a:lnTo>
                    <a:pt x="520" y="475"/>
                  </a:lnTo>
                  <a:lnTo>
                    <a:pt x="516" y="475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582"/>
                  </a:lnTo>
                  <a:lnTo>
                    <a:pt x="68" y="582"/>
                  </a:lnTo>
                  <a:lnTo>
                    <a:pt x="68" y="74"/>
                  </a:lnTo>
                  <a:lnTo>
                    <a:pt x="482" y="592"/>
                  </a:lnTo>
                  <a:lnTo>
                    <a:pt x="354" y="592"/>
                  </a:lnTo>
                  <a:lnTo>
                    <a:pt x="354" y="1176"/>
                  </a:lnTo>
                  <a:lnTo>
                    <a:pt x="413" y="1176"/>
                  </a:lnTo>
                  <a:lnTo>
                    <a:pt x="413" y="666"/>
                  </a:lnTo>
                  <a:lnTo>
                    <a:pt x="831" y="1192"/>
                  </a:lnTo>
                  <a:lnTo>
                    <a:pt x="832" y="1192"/>
                  </a:lnTo>
                  <a:lnTo>
                    <a:pt x="1255" y="659"/>
                  </a:lnTo>
                  <a:lnTo>
                    <a:pt x="1255" y="1176"/>
                  </a:lnTo>
                  <a:lnTo>
                    <a:pt x="1378" y="1176"/>
                  </a:lnTo>
                  <a:lnTo>
                    <a:pt x="1378" y="788"/>
                  </a:lnTo>
                  <a:lnTo>
                    <a:pt x="1596" y="788"/>
                  </a:lnTo>
                  <a:lnTo>
                    <a:pt x="1596" y="1331"/>
                  </a:lnTo>
                  <a:lnTo>
                    <a:pt x="1723" y="1331"/>
                  </a:lnTo>
                  <a:lnTo>
                    <a:pt x="1723" y="788"/>
                  </a:lnTo>
                  <a:lnTo>
                    <a:pt x="1986" y="788"/>
                  </a:lnTo>
                  <a:lnTo>
                    <a:pt x="1986" y="760"/>
                  </a:lnTo>
                  <a:lnTo>
                    <a:pt x="1426" y="760"/>
                  </a:lnTo>
                  <a:close/>
                  <a:moveTo>
                    <a:pt x="1329" y="118"/>
                  </a:moveTo>
                  <a:lnTo>
                    <a:pt x="1329" y="118"/>
                  </a:lnTo>
                  <a:lnTo>
                    <a:pt x="1529" y="0"/>
                  </a:lnTo>
                  <a:lnTo>
                    <a:pt x="1465" y="0"/>
                  </a:lnTo>
                  <a:lnTo>
                    <a:pt x="1281" y="83"/>
                  </a:lnTo>
                  <a:lnTo>
                    <a:pt x="1094" y="0"/>
                  </a:lnTo>
                  <a:lnTo>
                    <a:pt x="1034" y="0"/>
                  </a:lnTo>
                  <a:lnTo>
                    <a:pt x="1236" y="118"/>
                  </a:lnTo>
                  <a:lnTo>
                    <a:pt x="1329" y="118"/>
                  </a:lnTo>
                  <a:close/>
                </a:path>
              </a:pathLst>
            </a:custGeom>
            <a:solidFill>
              <a:srgbClr val="489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8"/>
            <p:cNvSpPr>
              <a:spLocks/>
            </p:cNvSpPr>
            <p:nvPr userDrawn="1"/>
          </p:nvSpPr>
          <p:spPr bwMode="auto">
            <a:xfrm>
              <a:off x="3530" y="566"/>
              <a:ext cx="43" cy="37"/>
            </a:xfrm>
            <a:custGeom>
              <a:avLst/>
              <a:gdLst>
                <a:gd name="T0" fmla="*/ 0 w 214"/>
                <a:gd name="T1" fmla="*/ 0 h 184"/>
                <a:gd name="T2" fmla="*/ 29 w 214"/>
                <a:gd name="T3" fmla="*/ 0 h 184"/>
                <a:gd name="T4" fmla="*/ 108 w 214"/>
                <a:gd name="T5" fmla="*/ 167 h 184"/>
                <a:gd name="T6" fmla="*/ 187 w 214"/>
                <a:gd name="T7" fmla="*/ 0 h 184"/>
                <a:gd name="T8" fmla="*/ 214 w 214"/>
                <a:gd name="T9" fmla="*/ 0 h 184"/>
                <a:gd name="T10" fmla="*/ 214 w 214"/>
                <a:gd name="T11" fmla="*/ 184 h 184"/>
                <a:gd name="T12" fmla="*/ 196 w 214"/>
                <a:gd name="T13" fmla="*/ 184 h 184"/>
                <a:gd name="T14" fmla="*/ 197 w 214"/>
                <a:gd name="T15" fmla="*/ 16 h 184"/>
                <a:gd name="T16" fmla="*/ 118 w 214"/>
                <a:gd name="T17" fmla="*/ 184 h 184"/>
                <a:gd name="T18" fmla="*/ 98 w 214"/>
                <a:gd name="T19" fmla="*/ 184 h 184"/>
                <a:gd name="T20" fmla="*/ 17 w 214"/>
                <a:gd name="T21" fmla="*/ 16 h 184"/>
                <a:gd name="T22" fmla="*/ 19 w 214"/>
                <a:gd name="T23" fmla="*/ 184 h 184"/>
                <a:gd name="T24" fmla="*/ 0 w 214"/>
                <a:gd name="T25" fmla="*/ 184 h 184"/>
                <a:gd name="T26" fmla="*/ 0 w 214"/>
                <a:gd name="T2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4" h="184">
                  <a:moveTo>
                    <a:pt x="0" y="0"/>
                  </a:moveTo>
                  <a:lnTo>
                    <a:pt x="29" y="0"/>
                  </a:lnTo>
                  <a:lnTo>
                    <a:pt x="108" y="167"/>
                  </a:lnTo>
                  <a:lnTo>
                    <a:pt x="187" y="0"/>
                  </a:lnTo>
                  <a:lnTo>
                    <a:pt x="214" y="0"/>
                  </a:lnTo>
                  <a:lnTo>
                    <a:pt x="214" y="184"/>
                  </a:lnTo>
                  <a:lnTo>
                    <a:pt x="196" y="184"/>
                  </a:lnTo>
                  <a:lnTo>
                    <a:pt x="197" y="16"/>
                  </a:lnTo>
                  <a:lnTo>
                    <a:pt x="118" y="184"/>
                  </a:lnTo>
                  <a:lnTo>
                    <a:pt x="98" y="184"/>
                  </a:lnTo>
                  <a:lnTo>
                    <a:pt x="17" y="16"/>
                  </a:lnTo>
                  <a:lnTo>
                    <a:pt x="19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Rectangle 29"/>
            <p:cNvSpPr>
              <a:spLocks noChangeArrowheads="1"/>
            </p:cNvSpPr>
            <p:nvPr userDrawn="1"/>
          </p:nvSpPr>
          <p:spPr bwMode="auto">
            <a:xfrm>
              <a:off x="3587" y="566"/>
              <a:ext cx="4" cy="37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30"/>
            <p:cNvSpPr>
              <a:spLocks/>
            </p:cNvSpPr>
            <p:nvPr userDrawn="1"/>
          </p:nvSpPr>
          <p:spPr bwMode="auto">
            <a:xfrm>
              <a:off x="3605" y="566"/>
              <a:ext cx="34" cy="37"/>
            </a:xfrm>
            <a:custGeom>
              <a:avLst/>
              <a:gdLst>
                <a:gd name="T0" fmla="*/ 0 w 171"/>
                <a:gd name="T1" fmla="*/ 0 h 184"/>
                <a:gd name="T2" fmla="*/ 23 w 171"/>
                <a:gd name="T3" fmla="*/ 0 h 184"/>
                <a:gd name="T4" fmla="*/ 153 w 171"/>
                <a:gd name="T5" fmla="*/ 166 h 184"/>
                <a:gd name="T6" fmla="*/ 153 w 171"/>
                <a:gd name="T7" fmla="*/ 0 h 184"/>
                <a:gd name="T8" fmla="*/ 171 w 171"/>
                <a:gd name="T9" fmla="*/ 0 h 184"/>
                <a:gd name="T10" fmla="*/ 171 w 171"/>
                <a:gd name="T11" fmla="*/ 184 h 184"/>
                <a:gd name="T12" fmla="*/ 146 w 171"/>
                <a:gd name="T13" fmla="*/ 184 h 184"/>
                <a:gd name="T14" fmla="*/ 17 w 171"/>
                <a:gd name="T15" fmla="*/ 20 h 184"/>
                <a:gd name="T16" fmla="*/ 17 w 171"/>
                <a:gd name="T17" fmla="*/ 184 h 184"/>
                <a:gd name="T18" fmla="*/ 0 w 171"/>
                <a:gd name="T19" fmla="*/ 184 h 184"/>
                <a:gd name="T20" fmla="*/ 0 w 171"/>
                <a:gd name="T2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184">
                  <a:moveTo>
                    <a:pt x="0" y="0"/>
                  </a:moveTo>
                  <a:lnTo>
                    <a:pt x="23" y="0"/>
                  </a:lnTo>
                  <a:lnTo>
                    <a:pt x="153" y="166"/>
                  </a:lnTo>
                  <a:lnTo>
                    <a:pt x="153" y="0"/>
                  </a:lnTo>
                  <a:lnTo>
                    <a:pt x="171" y="0"/>
                  </a:lnTo>
                  <a:lnTo>
                    <a:pt x="171" y="184"/>
                  </a:lnTo>
                  <a:lnTo>
                    <a:pt x="146" y="184"/>
                  </a:lnTo>
                  <a:lnTo>
                    <a:pt x="17" y="20"/>
                  </a:lnTo>
                  <a:lnTo>
                    <a:pt x="17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Rectangle 31"/>
            <p:cNvSpPr>
              <a:spLocks noChangeArrowheads="1"/>
            </p:cNvSpPr>
            <p:nvPr userDrawn="1"/>
          </p:nvSpPr>
          <p:spPr bwMode="auto">
            <a:xfrm>
              <a:off x="3653" y="566"/>
              <a:ext cx="4" cy="37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2"/>
            <p:cNvSpPr>
              <a:spLocks/>
            </p:cNvSpPr>
            <p:nvPr userDrawn="1"/>
          </p:nvSpPr>
          <p:spPr bwMode="auto">
            <a:xfrm>
              <a:off x="3670" y="565"/>
              <a:ext cx="31" cy="39"/>
            </a:xfrm>
            <a:custGeom>
              <a:avLst/>
              <a:gdLst>
                <a:gd name="T0" fmla="*/ 20 w 154"/>
                <a:gd name="T1" fmla="*/ 140 h 195"/>
                <a:gd name="T2" fmla="*/ 34 w 154"/>
                <a:gd name="T3" fmla="*/ 164 h 195"/>
                <a:gd name="T4" fmla="*/ 64 w 154"/>
                <a:gd name="T5" fmla="*/ 175 h 195"/>
                <a:gd name="T6" fmla="*/ 101 w 154"/>
                <a:gd name="T7" fmla="*/ 173 h 195"/>
                <a:gd name="T8" fmla="*/ 126 w 154"/>
                <a:gd name="T9" fmla="*/ 160 h 195"/>
                <a:gd name="T10" fmla="*/ 134 w 154"/>
                <a:gd name="T11" fmla="*/ 139 h 195"/>
                <a:gd name="T12" fmla="*/ 129 w 154"/>
                <a:gd name="T13" fmla="*/ 121 h 195"/>
                <a:gd name="T14" fmla="*/ 109 w 154"/>
                <a:gd name="T15" fmla="*/ 111 h 195"/>
                <a:gd name="T16" fmla="*/ 49 w 154"/>
                <a:gd name="T17" fmla="*/ 99 h 195"/>
                <a:gd name="T18" fmla="*/ 22 w 154"/>
                <a:gd name="T19" fmla="*/ 90 h 195"/>
                <a:gd name="T20" fmla="*/ 8 w 154"/>
                <a:gd name="T21" fmla="*/ 71 h 195"/>
                <a:gd name="T22" fmla="*/ 5 w 154"/>
                <a:gd name="T23" fmla="*/ 48 h 195"/>
                <a:gd name="T24" fmla="*/ 9 w 154"/>
                <a:gd name="T25" fmla="*/ 33 h 195"/>
                <a:gd name="T26" fmla="*/ 20 w 154"/>
                <a:gd name="T27" fmla="*/ 19 h 195"/>
                <a:gd name="T28" fmla="*/ 34 w 154"/>
                <a:gd name="T29" fmla="*/ 10 h 195"/>
                <a:gd name="T30" fmla="*/ 60 w 154"/>
                <a:gd name="T31" fmla="*/ 2 h 195"/>
                <a:gd name="T32" fmla="*/ 105 w 154"/>
                <a:gd name="T33" fmla="*/ 5 h 195"/>
                <a:gd name="T34" fmla="*/ 124 w 154"/>
                <a:gd name="T35" fmla="*/ 12 h 195"/>
                <a:gd name="T36" fmla="*/ 137 w 154"/>
                <a:gd name="T37" fmla="*/ 24 h 195"/>
                <a:gd name="T38" fmla="*/ 145 w 154"/>
                <a:gd name="T39" fmla="*/ 38 h 195"/>
                <a:gd name="T40" fmla="*/ 148 w 154"/>
                <a:gd name="T41" fmla="*/ 57 h 195"/>
                <a:gd name="T42" fmla="*/ 125 w 154"/>
                <a:gd name="T43" fmla="*/ 41 h 195"/>
                <a:gd name="T44" fmla="*/ 107 w 154"/>
                <a:gd name="T45" fmla="*/ 24 h 195"/>
                <a:gd name="T46" fmla="*/ 76 w 154"/>
                <a:gd name="T47" fmla="*/ 18 h 195"/>
                <a:gd name="T48" fmla="*/ 45 w 154"/>
                <a:gd name="T49" fmla="*/ 24 h 195"/>
                <a:gd name="T50" fmla="*/ 28 w 154"/>
                <a:gd name="T51" fmla="*/ 38 h 195"/>
                <a:gd name="T52" fmla="*/ 24 w 154"/>
                <a:gd name="T53" fmla="*/ 59 h 195"/>
                <a:gd name="T54" fmla="*/ 35 w 154"/>
                <a:gd name="T55" fmla="*/ 74 h 195"/>
                <a:gd name="T56" fmla="*/ 59 w 154"/>
                <a:gd name="T57" fmla="*/ 82 h 195"/>
                <a:gd name="T58" fmla="*/ 117 w 154"/>
                <a:gd name="T59" fmla="*/ 93 h 195"/>
                <a:gd name="T60" fmla="*/ 142 w 154"/>
                <a:gd name="T61" fmla="*/ 106 h 195"/>
                <a:gd name="T62" fmla="*/ 153 w 154"/>
                <a:gd name="T63" fmla="*/ 128 h 195"/>
                <a:gd name="T64" fmla="*/ 153 w 154"/>
                <a:gd name="T65" fmla="*/ 150 h 195"/>
                <a:gd name="T66" fmla="*/ 146 w 154"/>
                <a:gd name="T67" fmla="*/ 166 h 195"/>
                <a:gd name="T68" fmla="*/ 134 w 154"/>
                <a:gd name="T69" fmla="*/ 179 h 195"/>
                <a:gd name="T70" fmla="*/ 117 w 154"/>
                <a:gd name="T71" fmla="*/ 188 h 195"/>
                <a:gd name="T72" fmla="*/ 79 w 154"/>
                <a:gd name="T73" fmla="*/ 195 h 195"/>
                <a:gd name="T74" fmla="*/ 53 w 154"/>
                <a:gd name="T75" fmla="*/ 191 h 195"/>
                <a:gd name="T76" fmla="*/ 31 w 154"/>
                <a:gd name="T77" fmla="*/ 185 h 195"/>
                <a:gd name="T78" fmla="*/ 16 w 154"/>
                <a:gd name="T79" fmla="*/ 173 h 195"/>
                <a:gd name="T80" fmla="*/ 5 w 154"/>
                <a:gd name="T81" fmla="*/ 158 h 195"/>
                <a:gd name="T82" fmla="*/ 0 w 154"/>
                <a:gd name="T83" fmla="*/ 139 h 195"/>
                <a:gd name="T84" fmla="*/ 19 w 154"/>
                <a:gd name="T85" fmla="*/ 12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4" h="195">
                  <a:moveTo>
                    <a:pt x="19" y="129"/>
                  </a:moveTo>
                  <a:lnTo>
                    <a:pt x="19" y="129"/>
                  </a:lnTo>
                  <a:lnTo>
                    <a:pt x="20" y="140"/>
                  </a:lnTo>
                  <a:lnTo>
                    <a:pt x="22" y="149"/>
                  </a:lnTo>
                  <a:lnTo>
                    <a:pt x="28" y="157"/>
                  </a:lnTo>
                  <a:lnTo>
                    <a:pt x="34" y="164"/>
                  </a:lnTo>
                  <a:lnTo>
                    <a:pt x="43" y="168"/>
                  </a:lnTo>
                  <a:lnTo>
                    <a:pt x="52" y="173"/>
                  </a:lnTo>
                  <a:lnTo>
                    <a:pt x="64" y="175"/>
                  </a:lnTo>
                  <a:lnTo>
                    <a:pt x="76" y="177"/>
                  </a:lnTo>
                  <a:lnTo>
                    <a:pt x="90" y="175"/>
                  </a:lnTo>
                  <a:lnTo>
                    <a:pt x="101" y="173"/>
                  </a:lnTo>
                  <a:lnTo>
                    <a:pt x="111" y="171"/>
                  </a:lnTo>
                  <a:lnTo>
                    <a:pt x="119" y="166"/>
                  </a:lnTo>
                  <a:lnTo>
                    <a:pt x="126" y="160"/>
                  </a:lnTo>
                  <a:lnTo>
                    <a:pt x="131" y="154"/>
                  </a:lnTo>
                  <a:lnTo>
                    <a:pt x="133" y="147"/>
                  </a:lnTo>
                  <a:lnTo>
                    <a:pt x="134" y="139"/>
                  </a:lnTo>
                  <a:lnTo>
                    <a:pt x="133" y="132"/>
                  </a:lnTo>
                  <a:lnTo>
                    <a:pt x="132" y="126"/>
                  </a:lnTo>
                  <a:lnTo>
                    <a:pt x="129" y="121"/>
                  </a:lnTo>
                  <a:lnTo>
                    <a:pt x="123" y="117"/>
                  </a:lnTo>
                  <a:lnTo>
                    <a:pt x="117" y="113"/>
                  </a:lnTo>
                  <a:lnTo>
                    <a:pt x="109" y="111"/>
                  </a:lnTo>
                  <a:lnTo>
                    <a:pt x="100" y="109"/>
                  </a:lnTo>
                  <a:lnTo>
                    <a:pt x="88" y="106"/>
                  </a:lnTo>
                  <a:lnTo>
                    <a:pt x="49" y="99"/>
                  </a:lnTo>
                  <a:lnTo>
                    <a:pt x="38" y="97"/>
                  </a:lnTo>
                  <a:lnTo>
                    <a:pt x="29" y="94"/>
                  </a:lnTo>
                  <a:lnTo>
                    <a:pt x="22" y="90"/>
                  </a:lnTo>
                  <a:lnTo>
                    <a:pt x="16" y="84"/>
                  </a:lnTo>
                  <a:lnTo>
                    <a:pt x="11" y="79"/>
                  </a:lnTo>
                  <a:lnTo>
                    <a:pt x="8" y="71"/>
                  </a:lnTo>
                  <a:lnTo>
                    <a:pt x="6" y="63"/>
                  </a:lnTo>
                  <a:lnTo>
                    <a:pt x="5" y="53"/>
                  </a:lnTo>
                  <a:lnTo>
                    <a:pt x="5" y="48"/>
                  </a:lnTo>
                  <a:lnTo>
                    <a:pt x="6" y="43"/>
                  </a:lnTo>
                  <a:lnTo>
                    <a:pt x="8" y="37"/>
                  </a:lnTo>
                  <a:lnTo>
                    <a:pt x="9" y="33"/>
                  </a:lnTo>
                  <a:lnTo>
                    <a:pt x="13" y="28"/>
                  </a:lnTo>
                  <a:lnTo>
                    <a:pt x="15" y="24"/>
                  </a:lnTo>
                  <a:lnTo>
                    <a:pt x="20" y="19"/>
                  </a:lnTo>
                  <a:lnTo>
                    <a:pt x="23" y="15"/>
                  </a:lnTo>
                  <a:lnTo>
                    <a:pt x="28" y="12"/>
                  </a:lnTo>
                  <a:lnTo>
                    <a:pt x="34" y="10"/>
                  </a:lnTo>
                  <a:lnTo>
                    <a:pt x="39" y="6"/>
                  </a:lnTo>
                  <a:lnTo>
                    <a:pt x="45" y="5"/>
                  </a:lnTo>
                  <a:lnTo>
                    <a:pt x="60" y="2"/>
                  </a:lnTo>
                  <a:lnTo>
                    <a:pt x="75" y="0"/>
                  </a:lnTo>
                  <a:lnTo>
                    <a:pt x="92" y="2"/>
                  </a:lnTo>
                  <a:lnTo>
                    <a:pt x="105" y="5"/>
                  </a:lnTo>
                  <a:lnTo>
                    <a:pt x="112" y="6"/>
                  </a:lnTo>
                  <a:lnTo>
                    <a:pt x="118" y="10"/>
                  </a:lnTo>
                  <a:lnTo>
                    <a:pt x="124" y="12"/>
                  </a:lnTo>
                  <a:lnTo>
                    <a:pt x="129" y="15"/>
                  </a:lnTo>
                  <a:lnTo>
                    <a:pt x="133" y="20"/>
                  </a:lnTo>
                  <a:lnTo>
                    <a:pt x="137" y="24"/>
                  </a:lnTo>
                  <a:lnTo>
                    <a:pt x="140" y="28"/>
                  </a:lnTo>
                  <a:lnTo>
                    <a:pt x="142" y="34"/>
                  </a:lnTo>
                  <a:lnTo>
                    <a:pt x="145" y="38"/>
                  </a:lnTo>
                  <a:lnTo>
                    <a:pt x="147" y="44"/>
                  </a:lnTo>
                  <a:lnTo>
                    <a:pt x="148" y="51"/>
                  </a:lnTo>
                  <a:lnTo>
                    <a:pt x="148" y="57"/>
                  </a:lnTo>
                  <a:lnTo>
                    <a:pt x="130" y="57"/>
                  </a:lnTo>
                  <a:lnTo>
                    <a:pt x="129" y="48"/>
                  </a:lnTo>
                  <a:lnTo>
                    <a:pt x="125" y="41"/>
                  </a:lnTo>
                  <a:lnTo>
                    <a:pt x="120" y="34"/>
                  </a:lnTo>
                  <a:lnTo>
                    <a:pt x="115" y="28"/>
                  </a:lnTo>
                  <a:lnTo>
                    <a:pt x="107" y="24"/>
                  </a:lnTo>
                  <a:lnTo>
                    <a:pt x="98" y="20"/>
                  </a:lnTo>
                  <a:lnTo>
                    <a:pt x="88" y="18"/>
                  </a:lnTo>
                  <a:lnTo>
                    <a:pt x="76" y="18"/>
                  </a:lnTo>
                  <a:lnTo>
                    <a:pt x="64" y="18"/>
                  </a:lnTo>
                  <a:lnTo>
                    <a:pt x="55" y="20"/>
                  </a:lnTo>
                  <a:lnTo>
                    <a:pt x="45" y="24"/>
                  </a:lnTo>
                  <a:lnTo>
                    <a:pt x="37" y="27"/>
                  </a:lnTo>
                  <a:lnTo>
                    <a:pt x="31" y="33"/>
                  </a:lnTo>
                  <a:lnTo>
                    <a:pt x="28" y="38"/>
                  </a:lnTo>
                  <a:lnTo>
                    <a:pt x="24" y="45"/>
                  </a:lnTo>
                  <a:lnTo>
                    <a:pt x="24" y="53"/>
                  </a:lnTo>
                  <a:lnTo>
                    <a:pt x="24" y="59"/>
                  </a:lnTo>
                  <a:lnTo>
                    <a:pt x="27" y="65"/>
                  </a:lnTo>
                  <a:lnTo>
                    <a:pt x="30" y="70"/>
                  </a:lnTo>
                  <a:lnTo>
                    <a:pt x="35" y="74"/>
                  </a:lnTo>
                  <a:lnTo>
                    <a:pt x="42" y="78"/>
                  </a:lnTo>
                  <a:lnTo>
                    <a:pt x="50" y="80"/>
                  </a:lnTo>
                  <a:lnTo>
                    <a:pt x="59" y="82"/>
                  </a:lnTo>
                  <a:lnTo>
                    <a:pt x="70" y="84"/>
                  </a:lnTo>
                  <a:lnTo>
                    <a:pt x="105" y="90"/>
                  </a:lnTo>
                  <a:lnTo>
                    <a:pt x="117" y="93"/>
                  </a:lnTo>
                  <a:lnTo>
                    <a:pt x="127" y="96"/>
                  </a:lnTo>
                  <a:lnTo>
                    <a:pt x="136" y="101"/>
                  </a:lnTo>
                  <a:lnTo>
                    <a:pt x="142" y="106"/>
                  </a:lnTo>
                  <a:lnTo>
                    <a:pt x="147" y="112"/>
                  </a:lnTo>
                  <a:lnTo>
                    <a:pt x="151" y="120"/>
                  </a:lnTo>
                  <a:lnTo>
                    <a:pt x="153" y="128"/>
                  </a:lnTo>
                  <a:lnTo>
                    <a:pt x="154" y="137"/>
                  </a:lnTo>
                  <a:lnTo>
                    <a:pt x="154" y="144"/>
                  </a:lnTo>
                  <a:lnTo>
                    <a:pt x="153" y="150"/>
                  </a:lnTo>
                  <a:lnTo>
                    <a:pt x="151" y="156"/>
                  </a:lnTo>
                  <a:lnTo>
                    <a:pt x="149" y="162"/>
                  </a:lnTo>
                  <a:lnTo>
                    <a:pt x="146" y="166"/>
                  </a:lnTo>
                  <a:lnTo>
                    <a:pt x="142" y="171"/>
                  </a:lnTo>
                  <a:lnTo>
                    <a:pt x="139" y="175"/>
                  </a:lnTo>
                  <a:lnTo>
                    <a:pt x="134" y="179"/>
                  </a:lnTo>
                  <a:lnTo>
                    <a:pt x="130" y="182"/>
                  </a:lnTo>
                  <a:lnTo>
                    <a:pt x="124" y="186"/>
                  </a:lnTo>
                  <a:lnTo>
                    <a:pt x="117" y="188"/>
                  </a:lnTo>
                  <a:lnTo>
                    <a:pt x="111" y="190"/>
                  </a:lnTo>
                  <a:lnTo>
                    <a:pt x="96" y="194"/>
                  </a:lnTo>
                  <a:lnTo>
                    <a:pt x="79" y="195"/>
                  </a:lnTo>
                  <a:lnTo>
                    <a:pt x="70" y="194"/>
                  </a:lnTo>
                  <a:lnTo>
                    <a:pt x="61" y="194"/>
                  </a:lnTo>
                  <a:lnTo>
                    <a:pt x="53" y="191"/>
                  </a:lnTo>
                  <a:lnTo>
                    <a:pt x="45" y="190"/>
                  </a:lnTo>
                  <a:lnTo>
                    <a:pt x="38" y="188"/>
                  </a:lnTo>
                  <a:lnTo>
                    <a:pt x="31" y="185"/>
                  </a:lnTo>
                  <a:lnTo>
                    <a:pt x="26" y="181"/>
                  </a:lnTo>
                  <a:lnTo>
                    <a:pt x="21" y="178"/>
                  </a:lnTo>
                  <a:lnTo>
                    <a:pt x="16" y="173"/>
                  </a:lnTo>
                  <a:lnTo>
                    <a:pt x="12" y="168"/>
                  </a:lnTo>
                  <a:lnTo>
                    <a:pt x="8" y="163"/>
                  </a:lnTo>
                  <a:lnTo>
                    <a:pt x="5" y="158"/>
                  </a:lnTo>
                  <a:lnTo>
                    <a:pt x="2" y="151"/>
                  </a:lnTo>
                  <a:lnTo>
                    <a:pt x="1" y="145"/>
                  </a:lnTo>
                  <a:lnTo>
                    <a:pt x="0" y="139"/>
                  </a:lnTo>
                  <a:lnTo>
                    <a:pt x="0" y="132"/>
                  </a:lnTo>
                  <a:lnTo>
                    <a:pt x="0" y="129"/>
                  </a:lnTo>
                  <a:lnTo>
                    <a:pt x="19" y="129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3"/>
            <p:cNvSpPr>
              <a:spLocks/>
            </p:cNvSpPr>
            <p:nvPr userDrawn="1"/>
          </p:nvSpPr>
          <p:spPr bwMode="auto">
            <a:xfrm>
              <a:off x="3709" y="566"/>
              <a:ext cx="32" cy="37"/>
            </a:xfrm>
            <a:custGeom>
              <a:avLst/>
              <a:gdLst>
                <a:gd name="T0" fmla="*/ 70 w 161"/>
                <a:gd name="T1" fmla="*/ 17 h 184"/>
                <a:gd name="T2" fmla="*/ 0 w 161"/>
                <a:gd name="T3" fmla="*/ 17 h 184"/>
                <a:gd name="T4" fmla="*/ 0 w 161"/>
                <a:gd name="T5" fmla="*/ 0 h 184"/>
                <a:gd name="T6" fmla="*/ 161 w 161"/>
                <a:gd name="T7" fmla="*/ 0 h 184"/>
                <a:gd name="T8" fmla="*/ 161 w 161"/>
                <a:gd name="T9" fmla="*/ 17 h 184"/>
                <a:gd name="T10" fmla="*/ 89 w 161"/>
                <a:gd name="T11" fmla="*/ 17 h 184"/>
                <a:gd name="T12" fmla="*/ 89 w 161"/>
                <a:gd name="T13" fmla="*/ 184 h 184"/>
                <a:gd name="T14" fmla="*/ 70 w 161"/>
                <a:gd name="T15" fmla="*/ 184 h 184"/>
                <a:gd name="T16" fmla="*/ 70 w 161"/>
                <a:gd name="T17" fmla="*/ 1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184">
                  <a:moveTo>
                    <a:pt x="70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161" y="0"/>
                  </a:lnTo>
                  <a:lnTo>
                    <a:pt x="161" y="17"/>
                  </a:lnTo>
                  <a:lnTo>
                    <a:pt x="89" y="17"/>
                  </a:lnTo>
                  <a:lnTo>
                    <a:pt x="89" y="184"/>
                  </a:lnTo>
                  <a:lnTo>
                    <a:pt x="70" y="184"/>
                  </a:lnTo>
                  <a:lnTo>
                    <a:pt x="70" y="17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4"/>
            <p:cNvSpPr>
              <a:spLocks/>
            </p:cNvSpPr>
            <p:nvPr userDrawn="1"/>
          </p:nvSpPr>
          <p:spPr bwMode="auto">
            <a:xfrm>
              <a:off x="3751" y="566"/>
              <a:ext cx="28" cy="37"/>
            </a:xfrm>
            <a:custGeom>
              <a:avLst/>
              <a:gdLst>
                <a:gd name="T0" fmla="*/ 0 w 141"/>
                <a:gd name="T1" fmla="*/ 0 h 184"/>
                <a:gd name="T2" fmla="*/ 141 w 141"/>
                <a:gd name="T3" fmla="*/ 0 h 184"/>
                <a:gd name="T4" fmla="*/ 141 w 141"/>
                <a:gd name="T5" fmla="*/ 17 h 184"/>
                <a:gd name="T6" fmla="*/ 17 w 141"/>
                <a:gd name="T7" fmla="*/ 17 h 184"/>
                <a:gd name="T8" fmla="*/ 17 w 141"/>
                <a:gd name="T9" fmla="*/ 82 h 184"/>
                <a:gd name="T10" fmla="*/ 132 w 141"/>
                <a:gd name="T11" fmla="*/ 82 h 184"/>
                <a:gd name="T12" fmla="*/ 132 w 141"/>
                <a:gd name="T13" fmla="*/ 99 h 184"/>
                <a:gd name="T14" fmla="*/ 17 w 141"/>
                <a:gd name="T15" fmla="*/ 99 h 184"/>
                <a:gd name="T16" fmla="*/ 17 w 141"/>
                <a:gd name="T17" fmla="*/ 167 h 184"/>
                <a:gd name="T18" fmla="*/ 141 w 141"/>
                <a:gd name="T19" fmla="*/ 167 h 184"/>
                <a:gd name="T20" fmla="*/ 141 w 141"/>
                <a:gd name="T21" fmla="*/ 184 h 184"/>
                <a:gd name="T22" fmla="*/ 0 w 141"/>
                <a:gd name="T23" fmla="*/ 184 h 184"/>
                <a:gd name="T24" fmla="*/ 0 w 141"/>
                <a:gd name="T2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184">
                  <a:moveTo>
                    <a:pt x="0" y="0"/>
                  </a:moveTo>
                  <a:lnTo>
                    <a:pt x="141" y="0"/>
                  </a:lnTo>
                  <a:lnTo>
                    <a:pt x="141" y="17"/>
                  </a:lnTo>
                  <a:lnTo>
                    <a:pt x="17" y="17"/>
                  </a:lnTo>
                  <a:lnTo>
                    <a:pt x="17" y="82"/>
                  </a:lnTo>
                  <a:lnTo>
                    <a:pt x="132" y="82"/>
                  </a:lnTo>
                  <a:lnTo>
                    <a:pt x="132" y="99"/>
                  </a:lnTo>
                  <a:lnTo>
                    <a:pt x="17" y="99"/>
                  </a:lnTo>
                  <a:lnTo>
                    <a:pt x="17" y="167"/>
                  </a:lnTo>
                  <a:lnTo>
                    <a:pt x="141" y="167"/>
                  </a:lnTo>
                  <a:lnTo>
                    <a:pt x="141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5"/>
            <p:cNvSpPr>
              <a:spLocks noEditPoints="1"/>
            </p:cNvSpPr>
            <p:nvPr userDrawn="1"/>
          </p:nvSpPr>
          <p:spPr bwMode="auto">
            <a:xfrm>
              <a:off x="3791" y="566"/>
              <a:ext cx="32" cy="37"/>
            </a:xfrm>
            <a:custGeom>
              <a:avLst/>
              <a:gdLst>
                <a:gd name="T0" fmla="*/ 19 w 161"/>
                <a:gd name="T1" fmla="*/ 89 h 184"/>
                <a:gd name="T2" fmla="*/ 99 w 161"/>
                <a:gd name="T3" fmla="*/ 88 h 184"/>
                <a:gd name="T4" fmla="*/ 117 w 161"/>
                <a:gd name="T5" fmla="*/ 84 h 184"/>
                <a:gd name="T6" fmla="*/ 130 w 161"/>
                <a:gd name="T7" fmla="*/ 75 h 184"/>
                <a:gd name="T8" fmla="*/ 136 w 161"/>
                <a:gd name="T9" fmla="*/ 62 h 184"/>
                <a:gd name="T10" fmla="*/ 136 w 161"/>
                <a:gd name="T11" fmla="*/ 44 h 184"/>
                <a:gd name="T12" fmla="*/ 130 w 161"/>
                <a:gd name="T13" fmla="*/ 30 h 184"/>
                <a:gd name="T14" fmla="*/ 116 w 161"/>
                <a:gd name="T15" fmla="*/ 22 h 184"/>
                <a:gd name="T16" fmla="*/ 98 w 161"/>
                <a:gd name="T17" fmla="*/ 19 h 184"/>
                <a:gd name="T18" fmla="*/ 19 w 161"/>
                <a:gd name="T19" fmla="*/ 17 h 184"/>
                <a:gd name="T20" fmla="*/ 0 w 161"/>
                <a:gd name="T21" fmla="*/ 0 h 184"/>
                <a:gd name="T22" fmla="*/ 105 w 161"/>
                <a:gd name="T23" fmla="*/ 1 h 184"/>
                <a:gd name="T24" fmla="*/ 129 w 161"/>
                <a:gd name="T25" fmla="*/ 7 h 184"/>
                <a:gd name="T26" fmla="*/ 143 w 161"/>
                <a:gd name="T27" fmla="*/ 16 h 184"/>
                <a:gd name="T28" fmla="*/ 149 w 161"/>
                <a:gd name="T29" fmla="*/ 24 h 184"/>
                <a:gd name="T30" fmla="*/ 153 w 161"/>
                <a:gd name="T31" fmla="*/ 33 h 184"/>
                <a:gd name="T32" fmla="*/ 156 w 161"/>
                <a:gd name="T33" fmla="*/ 44 h 184"/>
                <a:gd name="T34" fmla="*/ 154 w 161"/>
                <a:gd name="T35" fmla="*/ 59 h 184"/>
                <a:gd name="T36" fmla="*/ 151 w 161"/>
                <a:gd name="T37" fmla="*/ 74 h 184"/>
                <a:gd name="T38" fmla="*/ 143 w 161"/>
                <a:gd name="T39" fmla="*/ 84 h 184"/>
                <a:gd name="T40" fmla="*/ 131 w 161"/>
                <a:gd name="T41" fmla="*/ 93 h 184"/>
                <a:gd name="T42" fmla="*/ 130 w 161"/>
                <a:gd name="T43" fmla="*/ 98 h 184"/>
                <a:gd name="T44" fmla="*/ 140 w 161"/>
                <a:gd name="T45" fmla="*/ 102 h 184"/>
                <a:gd name="T46" fmla="*/ 147 w 161"/>
                <a:gd name="T47" fmla="*/ 111 h 184"/>
                <a:gd name="T48" fmla="*/ 151 w 161"/>
                <a:gd name="T49" fmla="*/ 123 h 184"/>
                <a:gd name="T50" fmla="*/ 153 w 161"/>
                <a:gd name="T51" fmla="*/ 149 h 184"/>
                <a:gd name="T52" fmla="*/ 156 w 161"/>
                <a:gd name="T53" fmla="*/ 169 h 184"/>
                <a:gd name="T54" fmla="*/ 158 w 161"/>
                <a:gd name="T55" fmla="*/ 181 h 184"/>
                <a:gd name="T56" fmla="*/ 139 w 161"/>
                <a:gd name="T57" fmla="*/ 184 h 184"/>
                <a:gd name="T58" fmla="*/ 135 w 161"/>
                <a:gd name="T59" fmla="*/ 159 h 184"/>
                <a:gd name="T60" fmla="*/ 132 w 161"/>
                <a:gd name="T61" fmla="*/ 131 h 184"/>
                <a:gd name="T62" fmla="*/ 129 w 161"/>
                <a:gd name="T63" fmla="*/ 119 h 184"/>
                <a:gd name="T64" fmla="*/ 122 w 161"/>
                <a:gd name="T65" fmla="*/ 111 h 184"/>
                <a:gd name="T66" fmla="*/ 112 w 161"/>
                <a:gd name="T67" fmla="*/ 107 h 184"/>
                <a:gd name="T68" fmla="*/ 97 w 161"/>
                <a:gd name="T69" fmla="*/ 106 h 184"/>
                <a:gd name="T70" fmla="*/ 19 w 161"/>
                <a:gd name="T71" fmla="*/ 184 h 184"/>
                <a:gd name="T72" fmla="*/ 0 w 161"/>
                <a:gd name="T7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1" h="184">
                  <a:moveTo>
                    <a:pt x="19" y="17"/>
                  </a:moveTo>
                  <a:lnTo>
                    <a:pt x="19" y="89"/>
                  </a:lnTo>
                  <a:lnTo>
                    <a:pt x="87" y="89"/>
                  </a:lnTo>
                  <a:lnTo>
                    <a:pt x="99" y="88"/>
                  </a:lnTo>
                  <a:lnTo>
                    <a:pt x="109" y="86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0" y="75"/>
                  </a:lnTo>
                  <a:lnTo>
                    <a:pt x="134" y="69"/>
                  </a:lnTo>
                  <a:lnTo>
                    <a:pt x="136" y="62"/>
                  </a:lnTo>
                  <a:lnTo>
                    <a:pt x="137" y="53"/>
                  </a:lnTo>
                  <a:lnTo>
                    <a:pt x="136" y="44"/>
                  </a:lnTo>
                  <a:lnTo>
                    <a:pt x="134" y="36"/>
                  </a:lnTo>
                  <a:lnTo>
                    <a:pt x="130" y="30"/>
                  </a:lnTo>
                  <a:lnTo>
                    <a:pt x="124" y="25"/>
                  </a:lnTo>
                  <a:lnTo>
                    <a:pt x="116" y="22"/>
                  </a:lnTo>
                  <a:lnTo>
                    <a:pt x="108" y="20"/>
                  </a:lnTo>
                  <a:lnTo>
                    <a:pt x="98" y="19"/>
                  </a:lnTo>
                  <a:lnTo>
                    <a:pt x="85" y="17"/>
                  </a:lnTo>
                  <a:lnTo>
                    <a:pt x="19" y="17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90" y="0"/>
                  </a:lnTo>
                  <a:lnTo>
                    <a:pt x="105" y="1"/>
                  </a:lnTo>
                  <a:lnTo>
                    <a:pt x="119" y="4"/>
                  </a:lnTo>
                  <a:lnTo>
                    <a:pt x="129" y="7"/>
                  </a:lnTo>
                  <a:lnTo>
                    <a:pt x="138" y="13"/>
                  </a:lnTo>
                  <a:lnTo>
                    <a:pt x="143" y="16"/>
                  </a:lnTo>
                  <a:lnTo>
                    <a:pt x="146" y="20"/>
                  </a:lnTo>
                  <a:lnTo>
                    <a:pt x="149" y="24"/>
                  </a:lnTo>
                  <a:lnTo>
                    <a:pt x="151" y="29"/>
                  </a:lnTo>
                  <a:lnTo>
                    <a:pt x="153" y="33"/>
                  </a:lnTo>
                  <a:lnTo>
                    <a:pt x="154" y="38"/>
                  </a:lnTo>
                  <a:lnTo>
                    <a:pt x="156" y="44"/>
                  </a:lnTo>
                  <a:lnTo>
                    <a:pt x="156" y="50"/>
                  </a:lnTo>
                  <a:lnTo>
                    <a:pt x="154" y="59"/>
                  </a:lnTo>
                  <a:lnTo>
                    <a:pt x="153" y="67"/>
                  </a:lnTo>
                  <a:lnTo>
                    <a:pt x="151" y="74"/>
                  </a:lnTo>
                  <a:lnTo>
                    <a:pt x="147" y="79"/>
                  </a:lnTo>
                  <a:lnTo>
                    <a:pt x="143" y="84"/>
                  </a:lnTo>
                  <a:lnTo>
                    <a:pt x="138" y="89"/>
                  </a:lnTo>
                  <a:lnTo>
                    <a:pt x="131" y="93"/>
                  </a:lnTo>
                  <a:lnTo>
                    <a:pt x="123" y="96"/>
                  </a:lnTo>
                  <a:lnTo>
                    <a:pt x="130" y="98"/>
                  </a:lnTo>
                  <a:lnTo>
                    <a:pt x="136" y="100"/>
                  </a:lnTo>
                  <a:lnTo>
                    <a:pt x="140" y="102"/>
                  </a:lnTo>
                  <a:lnTo>
                    <a:pt x="144" y="106"/>
                  </a:lnTo>
                  <a:lnTo>
                    <a:pt x="147" y="111"/>
                  </a:lnTo>
                  <a:lnTo>
                    <a:pt x="150" y="116"/>
                  </a:lnTo>
                  <a:lnTo>
                    <a:pt x="151" y="123"/>
                  </a:lnTo>
                  <a:lnTo>
                    <a:pt x="152" y="131"/>
                  </a:lnTo>
                  <a:lnTo>
                    <a:pt x="153" y="149"/>
                  </a:lnTo>
                  <a:lnTo>
                    <a:pt x="154" y="162"/>
                  </a:lnTo>
                  <a:lnTo>
                    <a:pt x="156" y="169"/>
                  </a:lnTo>
                  <a:lnTo>
                    <a:pt x="157" y="175"/>
                  </a:lnTo>
                  <a:lnTo>
                    <a:pt x="158" y="181"/>
                  </a:lnTo>
                  <a:lnTo>
                    <a:pt x="161" y="184"/>
                  </a:lnTo>
                  <a:lnTo>
                    <a:pt x="139" y="184"/>
                  </a:lnTo>
                  <a:lnTo>
                    <a:pt x="136" y="172"/>
                  </a:lnTo>
                  <a:lnTo>
                    <a:pt x="135" y="159"/>
                  </a:lnTo>
                  <a:lnTo>
                    <a:pt x="134" y="145"/>
                  </a:lnTo>
                  <a:lnTo>
                    <a:pt x="132" y="131"/>
                  </a:lnTo>
                  <a:lnTo>
                    <a:pt x="131" y="124"/>
                  </a:lnTo>
                  <a:lnTo>
                    <a:pt x="129" y="119"/>
                  </a:lnTo>
                  <a:lnTo>
                    <a:pt x="127" y="114"/>
                  </a:lnTo>
                  <a:lnTo>
                    <a:pt x="122" y="111"/>
                  </a:lnTo>
                  <a:lnTo>
                    <a:pt x="117" y="108"/>
                  </a:lnTo>
                  <a:lnTo>
                    <a:pt x="112" y="107"/>
                  </a:lnTo>
                  <a:lnTo>
                    <a:pt x="105" y="106"/>
                  </a:lnTo>
                  <a:lnTo>
                    <a:pt x="97" y="106"/>
                  </a:lnTo>
                  <a:lnTo>
                    <a:pt x="19" y="106"/>
                  </a:lnTo>
                  <a:lnTo>
                    <a:pt x="19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6"/>
            <p:cNvSpPr>
              <a:spLocks/>
            </p:cNvSpPr>
            <p:nvPr userDrawn="1"/>
          </p:nvSpPr>
          <p:spPr bwMode="auto">
            <a:xfrm>
              <a:off x="3834" y="565"/>
              <a:ext cx="30" cy="39"/>
            </a:xfrm>
            <a:custGeom>
              <a:avLst/>
              <a:gdLst>
                <a:gd name="T0" fmla="*/ 20 w 154"/>
                <a:gd name="T1" fmla="*/ 140 h 195"/>
                <a:gd name="T2" fmla="*/ 35 w 154"/>
                <a:gd name="T3" fmla="*/ 164 h 195"/>
                <a:gd name="T4" fmla="*/ 65 w 154"/>
                <a:gd name="T5" fmla="*/ 175 h 195"/>
                <a:gd name="T6" fmla="*/ 102 w 154"/>
                <a:gd name="T7" fmla="*/ 173 h 195"/>
                <a:gd name="T8" fmla="*/ 127 w 154"/>
                <a:gd name="T9" fmla="*/ 160 h 195"/>
                <a:gd name="T10" fmla="*/ 135 w 154"/>
                <a:gd name="T11" fmla="*/ 139 h 195"/>
                <a:gd name="T12" fmla="*/ 129 w 154"/>
                <a:gd name="T13" fmla="*/ 121 h 195"/>
                <a:gd name="T14" fmla="*/ 109 w 154"/>
                <a:gd name="T15" fmla="*/ 111 h 195"/>
                <a:gd name="T16" fmla="*/ 49 w 154"/>
                <a:gd name="T17" fmla="*/ 99 h 195"/>
                <a:gd name="T18" fmla="*/ 22 w 154"/>
                <a:gd name="T19" fmla="*/ 90 h 195"/>
                <a:gd name="T20" fmla="*/ 9 w 154"/>
                <a:gd name="T21" fmla="*/ 71 h 195"/>
                <a:gd name="T22" fmla="*/ 6 w 154"/>
                <a:gd name="T23" fmla="*/ 48 h 195"/>
                <a:gd name="T24" fmla="*/ 10 w 154"/>
                <a:gd name="T25" fmla="*/ 33 h 195"/>
                <a:gd name="T26" fmla="*/ 20 w 154"/>
                <a:gd name="T27" fmla="*/ 19 h 195"/>
                <a:gd name="T28" fmla="*/ 34 w 154"/>
                <a:gd name="T29" fmla="*/ 10 h 195"/>
                <a:gd name="T30" fmla="*/ 61 w 154"/>
                <a:gd name="T31" fmla="*/ 2 h 195"/>
                <a:gd name="T32" fmla="*/ 106 w 154"/>
                <a:gd name="T33" fmla="*/ 5 h 195"/>
                <a:gd name="T34" fmla="*/ 124 w 154"/>
                <a:gd name="T35" fmla="*/ 12 h 195"/>
                <a:gd name="T36" fmla="*/ 137 w 154"/>
                <a:gd name="T37" fmla="*/ 24 h 195"/>
                <a:gd name="T38" fmla="*/ 145 w 154"/>
                <a:gd name="T39" fmla="*/ 38 h 195"/>
                <a:gd name="T40" fmla="*/ 149 w 154"/>
                <a:gd name="T41" fmla="*/ 57 h 195"/>
                <a:gd name="T42" fmla="*/ 125 w 154"/>
                <a:gd name="T43" fmla="*/ 41 h 195"/>
                <a:gd name="T44" fmla="*/ 107 w 154"/>
                <a:gd name="T45" fmla="*/ 24 h 195"/>
                <a:gd name="T46" fmla="*/ 77 w 154"/>
                <a:gd name="T47" fmla="*/ 18 h 195"/>
                <a:gd name="T48" fmla="*/ 46 w 154"/>
                <a:gd name="T49" fmla="*/ 24 h 195"/>
                <a:gd name="T50" fmla="*/ 28 w 154"/>
                <a:gd name="T51" fmla="*/ 38 h 195"/>
                <a:gd name="T52" fmla="*/ 25 w 154"/>
                <a:gd name="T53" fmla="*/ 59 h 195"/>
                <a:gd name="T54" fmla="*/ 36 w 154"/>
                <a:gd name="T55" fmla="*/ 74 h 195"/>
                <a:gd name="T56" fmla="*/ 59 w 154"/>
                <a:gd name="T57" fmla="*/ 82 h 195"/>
                <a:gd name="T58" fmla="*/ 117 w 154"/>
                <a:gd name="T59" fmla="*/ 93 h 195"/>
                <a:gd name="T60" fmla="*/ 143 w 154"/>
                <a:gd name="T61" fmla="*/ 106 h 195"/>
                <a:gd name="T62" fmla="*/ 153 w 154"/>
                <a:gd name="T63" fmla="*/ 128 h 195"/>
                <a:gd name="T64" fmla="*/ 153 w 154"/>
                <a:gd name="T65" fmla="*/ 150 h 195"/>
                <a:gd name="T66" fmla="*/ 146 w 154"/>
                <a:gd name="T67" fmla="*/ 166 h 195"/>
                <a:gd name="T68" fmla="*/ 135 w 154"/>
                <a:gd name="T69" fmla="*/ 179 h 195"/>
                <a:gd name="T70" fmla="*/ 117 w 154"/>
                <a:gd name="T71" fmla="*/ 188 h 195"/>
                <a:gd name="T72" fmla="*/ 79 w 154"/>
                <a:gd name="T73" fmla="*/ 195 h 195"/>
                <a:gd name="T74" fmla="*/ 54 w 154"/>
                <a:gd name="T75" fmla="*/ 191 h 195"/>
                <a:gd name="T76" fmla="*/ 33 w 154"/>
                <a:gd name="T77" fmla="*/ 185 h 195"/>
                <a:gd name="T78" fmla="*/ 17 w 154"/>
                <a:gd name="T79" fmla="*/ 173 h 195"/>
                <a:gd name="T80" fmla="*/ 5 w 154"/>
                <a:gd name="T81" fmla="*/ 158 h 195"/>
                <a:gd name="T82" fmla="*/ 0 w 154"/>
                <a:gd name="T83" fmla="*/ 139 h 195"/>
                <a:gd name="T84" fmla="*/ 19 w 154"/>
                <a:gd name="T85" fmla="*/ 12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4" h="195">
                  <a:moveTo>
                    <a:pt x="19" y="129"/>
                  </a:moveTo>
                  <a:lnTo>
                    <a:pt x="19" y="129"/>
                  </a:lnTo>
                  <a:lnTo>
                    <a:pt x="20" y="140"/>
                  </a:lnTo>
                  <a:lnTo>
                    <a:pt x="22" y="149"/>
                  </a:lnTo>
                  <a:lnTo>
                    <a:pt x="28" y="157"/>
                  </a:lnTo>
                  <a:lnTo>
                    <a:pt x="35" y="164"/>
                  </a:lnTo>
                  <a:lnTo>
                    <a:pt x="43" y="168"/>
                  </a:lnTo>
                  <a:lnTo>
                    <a:pt x="54" y="173"/>
                  </a:lnTo>
                  <a:lnTo>
                    <a:pt x="65" y="175"/>
                  </a:lnTo>
                  <a:lnTo>
                    <a:pt x="78" y="177"/>
                  </a:lnTo>
                  <a:lnTo>
                    <a:pt x="91" y="175"/>
                  </a:lnTo>
                  <a:lnTo>
                    <a:pt x="102" y="173"/>
                  </a:lnTo>
                  <a:lnTo>
                    <a:pt x="111" y="171"/>
                  </a:lnTo>
                  <a:lnTo>
                    <a:pt x="120" y="166"/>
                  </a:lnTo>
                  <a:lnTo>
                    <a:pt x="127" y="160"/>
                  </a:lnTo>
                  <a:lnTo>
                    <a:pt x="131" y="154"/>
                  </a:lnTo>
                  <a:lnTo>
                    <a:pt x="133" y="147"/>
                  </a:lnTo>
                  <a:lnTo>
                    <a:pt x="135" y="139"/>
                  </a:lnTo>
                  <a:lnTo>
                    <a:pt x="135" y="132"/>
                  </a:lnTo>
                  <a:lnTo>
                    <a:pt x="132" y="126"/>
                  </a:lnTo>
                  <a:lnTo>
                    <a:pt x="129" y="121"/>
                  </a:lnTo>
                  <a:lnTo>
                    <a:pt x="123" y="117"/>
                  </a:lnTo>
                  <a:lnTo>
                    <a:pt x="117" y="113"/>
                  </a:lnTo>
                  <a:lnTo>
                    <a:pt x="109" y="111"/>
                  </a:lnTo>
                  <a:lnTo>
                    <a:pt x="100" y="109"/>
                  </a:lnTo>
                  <a:lnTo>
                    <a:pt x="88" y="106"/>
                  </a:lnTo>
                  <a:lnTo>
                    <a:pt x="49" y="99"/>
                  </a:lnTo>
                  <a:lnTo>
                    <a:pt x="39" y="97"/>
                  </a:lnTo>
                  <a:lnTo>
                    <a:pt x="30" y="94"/>
                  </a:lnTo>
                  <a:lnTo>
                    <a:pt x="22" y="90"/>
                  </a:lnTo>
                  <a:lnTo>
                    <a:pt x="17" y="84"/>
                  </a:lnTo>
                  <a:lnTo>
                    <a:pt x="12" y="79"/>
                  </a:lnTo>
                  <a:lnTo>
                    <a:pt x="9" y="71"/>
                  </a:lnTo>
                  <a:lnTo>
                    <a:pt x="6" y="63"/>
                  </a:lnTo>
                  <a:lnTo>
                    <a:pt x="5" y="53"/>
                  </a:lnTo>
                  <a:lnTo>
                    <a:pt x="6" y="48"/>
                  </a:lnTo>
                  <a:lnTo>
                    <a:pt x="6" y="43"/>
                  </a:lnTo>
                  <a:lnTo>
                    <a:pt x="9" y="37"/>
                  </a:lnTo>
                  <a:lnTo>
                    <a:pt x="10" y="33"/>
                  </a:lnTo>
                  <a:lnTo>
                    <a:pt x="13" y="28"/>
                  </a:lnTo>
                  <a:lnTo>
                    <a:pt x="17" y="2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9" y="12"/>
                  </a:lnTo>
                  <a:lnTo>
                    <a:pt x="34" y="10"/>
                  </a:lnTo>
                  <a:lnTo>
                    <a:pt x="40" y="6"/>
                  </a:lnTo>
                  <a:lnTo>
                    <a:pt x="47" y="5"/>
                  </a:lnTo>
                  <a:lnTo>
                    <a:pt x="61" y="2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6" y="5"/>
                  </a:lnTo>
                  <a:lnTo>
                    <a:pt x="113" y="6"/>
                  </a:lnTo>
                  <a:lnTo>
                    <a:pt x="118" y="10"/>
                  </a:lnTo>
                  <a:lnTo>
                    <a:pt x="124" y="12"/>
                  </a:lnTo>
                  <a:lnTo>
                    <a:pt x="129" y="15"/>
                  </a:lnTo>
                  <a:lnTo>
                    <a:pt x="133" y="20"/>
                  </a:lnTo>
                  <a:lnTo>
                    <a:pt x="137" y="24"/>
                  </a:lnTo>
                  <a:lnTo>
                    <a:pt x="140" y="28"/>
                  </a:lnTo>
                  <a:lnTo>
                    <a:pt x="143" y="34"/>
                  </a:lnTo>
                  <a:lnTo>
                    <a:pt x="145" y="38"/>
                  </a:lnTo>
                  <a:lnTo>
                    <a:pt x="147" y="44"/>
                  </a:lnTo>
                  <a:lnTo>
                    <a:pt x="149" y="51"/>
                  </a:lnTo>
                  <a:lnTo>
                    <a:pt x="149" y="57"/>
                  </a:lnTo>
                  <a:lnTo>
                    <a:pt x="130" y="57"/>
                  </a:lnTo>
                  <a:lnTo>
                    <a:pt x="129" y="48"/>
                  </a:lnTo>
                  <a:lnTo>
                    <a:pt x="125" y="41"/>
                  </a:lnTo>
                  <a:lnTo>
                    <a:pt x="121" y="34"/>
                  </a:lnTo>
                  <a:lnTo>
                    <a:pt x="115" y="28"/>
                  </a:lnTo>
                  <a:lnTo>
                    <a:pt x="107" y="24"/>
                  </a:lnTo>
                  <a:lnTo>
                    <a:pt x="99" y="20"/>
                  </a:lnTo>
                  <a:lnTo>
                    <a:pt x="88" y="18"/>
                  </a:lnTo>
                  <a:lnTo>
                    <a:pt x="77" y="18"/>
                  </a:lnTo>
                  <a:lnTo>
                    <a:pt x="65" y="18"/>
                  </a:lnTo>
                  <a:lnTo>
                    <a:pt x="55" y="20"/>
                  </a:lnTo>
                  <a:lnTo>
                    <a:pt x="46" y="24"/>
                  </a:lnTo>
                  <a:lnTo>
                    <a:pt x="39" y="27"/>
                  </a:lnTo>
                  <a:lnTo>
                    <a:pt x="33" y="33"/>
                  </a:lnTo>
                  <a:lnTo>
                    <a:pt x="28" y="38"/>
                  </a:lnTo>
                  <a:lnTo>
                    <a:pt x="26" y="45"/>
                  </a:lnTo>
                  <a:lnTo>
                    <a:pt x="25" y="53"/>
                  </a:lnTo>
                  <a:lnTo>
                    <a:pt x="25" y="59"/>
                  </a:lnTo>
                  <a:lnTo>
                    <a:pt x="27" y="65"/>
                  </a:lnTo>
                  <a:lnTo>
                    <a:pt x="30" y="70"/>
                  </a:lnTo>
                  <a:lnTo>
                    <a:pt x="36" y="74"/>
                  </a:lnTo>
                  <a:lnTo>
                    <a:pt x="42" y="78"/>
                  </a:lnTo>
                  <a:lnTo>
                    <a:pt x="50" y="80"/>
                  </a:lnTo>
                  <a:lnTo>
                    <a:pt x="59" y="82"/>
                  </a:lnTo>
                  <a:lnTo>
                    <a:pt x="71" y="84"/>
                  </a:lnTo>
                  <a:lnTo>
                    <a:pt x="106" y="90"/>
                  </a:lnTo>
                  <a:lnTo>
                    <a:pt x="117" y="93"/>
                  </a:lnTo>
                  <a:lnTo>
                    <a:pt x="128" y="96"/>
                  </a:lnTo>
                  <a:lnTo>
                    <a:pt x="136" y="101"/>
                  </a:lnTo>
                  <a:lnTo>
                    <a:pt x="143" y="106"/>
                  </a:lnTo>
                  <a:lnTo>
                    <a:pt x="147" y="112"/>
                  </a:lnTo>
                  <a:lnTo>
                    <a:pt x="152" y="120"/>
                  </a:lnTo>
                  <a:lnTo>
                    <a:pt x="153" y="128"/>
                  </a:lnTo>
                  <a:lnTo>
                    <a:pt x="154" y="137"/>
                  </a:lnTo>
                  <a:lnTo>
                    <a:pt x="154" y="144"/>
                  </a:lnTo>
                  <a:lnTo>
                    <a:pt x="153" y="150"/>
                  </a:lnTo>
                  <a:lnTo>
                    <a:pt x="152" y="156"/>
                  </a:lnTo>
                  <a:lnTo>
                    <a:pt x="150" y="162"/>
                  </a:lnTo>
                  <a:lnTo>
                    <a:pt x="146" y="166"/>
                  </a:lnTo>
                  <a:lnTo>
                    <a:pt x="143" y="171"/>
                  </a:lnTo>
                  <a:lnTo>
                    <a:pt x="139" y="175"/>
                  </a:lnTo>
                  <a:lnTo>
                    <a:pt x="135" y="179"/>
                  </a:lnTo>
                  <a:lnTo>
                    <a:pt x="130" y="182"/>
                  </a:lnTo>
                  <a:lnTo>
                    <a:pt x="124" y="186"/>
                  </a:lnTo>
                  <a:lnTo>
                    <a:pt x="117" y="188"/>
                  </a:lnTo>
                  <a:lnTo>
                    <a:pt x="111" y="190"/>
                  </a:lnTo>
                  <a:lnTo>
                    <a:pt x="96" y="194"/>
                  </a:lnTo>
                  <a:lnTo>
                    <a:pt x="79" y="195"/>
                  </a:lnTo>
                  <a:lnTo>
                    <a:pt x="70" y="194"/>
                  </a:lnTo>
                  <a:lnTo>
                    <a:pt x="62" y="194"/>
                  </a:lnTo>
                  <a:lnTo>
                    <a:pt x="54" y="191"/>
                  </a:lnTo>
                  <a:lnTo>
                    <a:pt x="46" y="190"/>
                  </a:lnTo>
                  <a:lnTo>
                    <a:pt x="39" y="188"/>
                  </a:lnTo>
                  <a:lnTo>
                    <a:pt x="33" y="185"/>
                  </a:lnTo>
                  <a:lnTo>
                    <a:pt x="26" y="181"/>
                  </a:lnTo>
                  <a:lnTo>
                    <a:pt x="21" y="178"/>
                  </a:lnTo>
                  <a:lnTo>
                    <a:pt x="17" y="173"/>
                  </a:lnTo>
                  <a:lnTo>
                    <a:pt x="12" y="168"/>
                  </a:lnTo>
                  <a:lnTo>
                    <a:pt x="9" y="163"/>
                  </a:lnTo>
                  <a:lnTo>
                    <a:pt x="5" y="158"/>
                  </a:lnTo>
                  <a:lnTo>
                    <a:pt x="3" y="151"/>
                  </a:lnTo>
                  <a:lnTo>
                    <a:pt x="2" y="145"/>
                  </a:lnTo>
                  <a:lnTo>
                    <a:pt x="0" y="139"/>
                  </a:lnTo>
                  <a:lnTo>
                    <a:pt x="0" y="132"/>
                  </a:lnTo>
                  <a:lnTo>
                    <a:pt x="0" y="129"/>
                  </a:lnTo>
                  <a:lnTo>
                    <a:pt x="19" y="129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7"/>
            <p:cNvSpPr>
              <a:spLocks/>
            </p:cNvSpPr>
            <p:nvPr userDrawn="1"/>
          </p:nvSpPr>
          <p:spPr bwMode="auto">
            <a:xfrm>
              <a:off x="3873" y="566"/>
              <a:ext cx="32" cy="37"/>
            </a:xfrm>
            <a:custGeom>
              <a:avLst/>
              <a:gdLst>
                <a:gd name="T0" fmla="*/ 72 w 161"/>
                <a:gd name="T1" fmla="*/ 17 h 184"/>
                <a:gd name="T2" fmla="*/ 0 w 161"/>
                <a:gd name="T3" fmla="*/ 17 h 184"/>
                <a:gd name="T4" fmla="*/ 0 w 161"/>
                <a:gd name="T5" fmla="*/ 0 h 184"/>
                <a:gd name="T6" fmla="*/ 161 w 161"/>
                <a:gd name="T7" fmla="*/ 0 h 184"/>
                <a:gd name="T8" fmla="*/ 161 w 161"/>
                <a:gd name="T9" fmla="*/ 17 h 184"/>
                <a:gd name="T10" fmla="*/ 89 w 161"/>
                <a:gd name="T11" fmla="*/ 17 h 184"/>
                <a:gd name="T12" fmla="*/ 89 w 161"/>
                <a:gd name="T13" fmla="*/ 184 h 184"/>
                <a:gd name="T14" fmla="*/ 72 w 161"/>
                <a:gd name="T15" fmla="*/ 184 h 184"/>
                <a:gd name="T16" fmla="*/ 72 w 161"/>
                <a:gd name="T17" fmla="*/ 1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184">
                  <a:moveTo>
                    <a:pt x="72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161" y="0"/>
                  </a:lnTo>
                  <a:lnTo>
                    <a:pt x="161" y="17"/>
                  </a:lnTo>
                  <a:lnTo>
                    <a:pt x="89" y="17"/>
                  </a:lnTo>
                  <a:lnTo>
                    <a:pt x="89" y="184"/>
                  </a:lnTo>
                  <a:lnTo>
                    <a:pt x="72" y="184"/>
                  </a:lnTo>
                  <a:lnTo>
                    <a:pt x="72" y="17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8"/>
            <p:cNvSpPr>
              <a:spLocks/>
            </p:cNvSpPr>
            <p:nvPr userDrawn="1"/>
          </p:nvSpPr>
          <p:spPr bwMode="auto">
            <a:xfrm>
              <a:off x="3911" y="566"/>
              <a:ext cx="37" cy="37"/>
            </a:xfrm>
            <a:custGeom>
              <a:avLst/>
              <a:gdLst>
                <a:gd name="T0" fmla="*/ 0 w 188"/>
                <a:gd name="T1" fmla="*/ 0 h 184"/>
                <a:gd name="T2" fmla="*/ 19 w 188"/>
                <a:gd name="T3" fmla="*/ 0 h 184"/>
                <a:gd name="T4" fmla="*/ 94 w 188"/>
                <a:gd name="T5" fmla="*/ 169 h 184"/>
                <a:gd name="T6" fmla="*/ 169 w 188"/>
                <a:gd name="T7" fmla="*/ 0 h 184"/>
                <a:gd name="T8" fmla="*/ 188 w 188"/>
                <a:gd name="T9" fmla="*/ 0 h 184"/>
                <a:gd name="T10" fmla="*/ 106 w 188"/>
                <a:gd name="T11" fmla="*/ 184 h 184"/>
                <a:gd name="T12" fmla="*/ 83 w 188"/>
                <a:gd name="T13" fmla="*/ 184 h 184"/>
                <a:gd name="T14" fmla="*/ 0 w 188"/>
                <a:gd name="T1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184">
                  <a:moveTo>
                    <a:pt x="0" y="0"/>
                  </a:moveTo>
                  <a:lnTo>
                    <a:pt x="19" y="0"/>
                  </a:lnTo>
                  <a:lnTo>
                    <a:pt x="94" y="169"/>
                  </a:lnTo>
                  <a:lnTo>
                    <a:pt x="169" y="0"/>
                  </a:lnTo>
                  <a:lnTo>
                    <a:pt x="188" y="0"/>
                  </a:lnTo>
                  <a:lnTo>
                    <a:pt x="106" y="184"/>
                  </a:lnTo>
                  <a:lnTo>
                    <a:pt x="83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9"/>
            <p:cNvSpPr>
              <a:spLocks noEditPoints="1"/>
            </p:cNvSpPr>
            <p:nvPr userDrawn="1"/>
          </p:nvSpPr>
          <p:spPr bwMode="auto">
            <a:xfrm>
              <a:off x="3955" y="565"/>
              <a:ext cx="39" cy="39"/>
            </a:xfrm>
            <a:custGeom>
              <a:avLst/>
              <a:gdLst>
                <a:gd name="T0" fmla="*/ 174 w 194"/>
                <a:gd name="T1" fmla="*/ 80 h 195"/>
                <a:gd name="T2" fmla="*/ 167 w 194"/>
                <a:gd name="T3" fmla="*/ 57 h 195"/>
                <a:gd name="T4" fmla="*/ 154 w 194"/>
                <a:gd name="T5" fmla="*/ 40 h 195"/>
                <a:gd name="T6" fmla="*/ 137 w 194"/>
                <a:gd name="T7" fmla="*/ 27 h 195"/>
                <a:gd name="T8" fmla="*/ 115 w 194"/>
                <a:gd name="T9" fmla="*/ 20 h 195"/>
                <a:gd name="T10" fmla="*/ 88 w 194"/>
                <a:gd name="T11" fmla="*/ 19 h 195"/>
                <a:gd name="T12" fmla="*/ 64 w 194"/>
                <a:gd name="T13" fmla="*/ 24 h 195"/>
                <a:gd name="T14" fmla="*/ 44 w 194"/>
                <a:gd name="T15" fmla="*/ 35 h 195"/>
                <a:gd name="T16" fmla="*/ 30 w 194"/>
                <a:gd name="T17" fmla="*/ 51 h 195"/>
                <a:gd name="T18" fmla="*/ 21 w 194"/>
                <a:gd name="T19" fmla="*/ 72 h 195"/>
                <a:gd name="T20" fmla="*/ 19 w 194"/>
                <a:gd name="T21" fmla="*/ 97 h 195"/>
                <a:gd name="T22" fmla="*/ 21 w 194"/>
                <a:gd name="T23" fmla="*/ 124 h 195"/>
                <a:gd name="T24" fmla="*/ 30 w 194"/>
                <a:gd name="T25" fmla="*/ 144 h 195"/>
                <a:gd name="T26" fmla="*/ 44 w 194"/>
                <a:gd name="T27" fmla="*/ 160 h 195"/>
                <a:gd name="T28" fmla="*/ 64 w 194"/>
                <a:gd name="T29" fmla="*/ 171 h 195"/>
                <a:gd name="T30" fmla="*/ 88 w 194"/>
                <a:gd name="T31" fmla="*/ 177 h 195"/>
                <a:gd name="T32" fmla="*/ 115 w 194"/>
                <a:gd name="T33" fmla="*/ 175 h 195"/>
                <a:gd name="T34" fmla="*/ 137 w 194"/>
                <a:gd name="T35" fmla="*/ 168 h 195"/>
                <a:gd name="T36" fmla="*/ 154 w 194"/>
                <a:gd name="T37" fmla="*/ 156 h 195"/>
                <a:gd name="T38" fmla="*/ 167 w 194"/>
                <a:gd name="T39" fmla="*/ 137 h 195"/>
                <a:gd name="T40" fmla="*/ 174 w 194"/>
                <a:gd name="T41" fmla="*/ 116 h 195"/>
                <a:gd name="T42" fmla="*/ 97 w 194"/>
                <a:gd name="T43" fmla="*/ 195 h 195"/>
                <a:gd name="T44" fmla="*/ 75 w 194"/>
                <a:gd name="T45" fmla="*/ 193 h 195"/>
                <a:gd name="T46" fmla="*/ 48 w 194"/>
                <a:gd name="T47" fmla="*/ 183 h 195"/>
                <a:gd name="T48" fmla="*/ 26 w 194"/>
                <a:gd name="T49" fmla="*/ 168 h 195"/>
                <a:gd name="T50" fmla="*/ 9 w 194"/>
                <a:gd name="T51" fmla="*/ 147 h 195"/>
                <a:gd name="T52" fmla="*/ 1 w 194"/>
                <a:gd name="T53" fmla="*/ 119 h 195"/>
                <a:gd name="T54" fmla="*/ 0 w 194"/>
                <a:gd name="T55" fmla="*/ 87 h 195"/>
                <a:gd name="T56" fmla="*/ 6 w 194"/>
                <a:gd name="T57" fmla="*/ 57 h 195"/>
                <a:gd name="T58" fmla="*/ 20 w 194"/>
                <a:gd name="T59" fmla="*/ 34 h 195"/>
                <a:gd name="T60" fmla="*/ 39 w 194"/>
                <a:gd name="T61" fmla="*/ 15 h 195"/>
                <a:gd name="T62" fmla="*/ 65 w 194"/>
                <a:gd name="T63" fmla="*/ 5 h 195"/>
                <a:gd name="T64" fmla="*/ 97 w 194"/>
                <a:gd name="T65" fmla="*/ 0 h 195"/>
                <a:gd name="T66" fmla="*/ 129 w 194"/>
                <a:gd name="T67" fmla="*/ 5 h 195"/>
                <a:gd name="T68" fmla="*/ 154 w 194"/>
                <a:gd name="T69" fmla="*/ 15 h 195"/>
                <a:gd name="T70" fmla="*/ 174 w 194"/>
                <a:gd name="T71" fmla="*/ 34 h 195"/>
                <a:gd name="T72" fmla="*/ 188 w 194"/>
                <a:gd name="T73" fmla="*/ 57 h 195"/>
                <a:gd name="T74" fmla="*/ 193 w 194"/>
                <a:gd name="T75" fmla="*/ 87 h 195"/>
                <a:gd name="T76" fmla="*/ 192 w 194"/>
                <a:gd name="T77" fmla="*/ 119 h 195"/>
                <a:gd name="T78" fmla="*/ 184 w 194"/>
                <a:gd name="T79" fmla="*/ 147 h 195"/>
                <a:gd name="T80" fmla="*/ 168 w 194"/>
                <a:gd name="T81" fmla="*/ 168 h 195"/>
                <a:gd name="T82" fmla="*/ 146 w 194"/>
                <a:gd name="T83" fmla="*/ 183 h 195"/>
                <a:gd name="T84" fmla="*/ 118 w 194"/>
                <a:gd name="T85" fmla="*/ 19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4" h="195">
                  <a:moveTo>
                    <a:pt x="175" y="97"/>
                  </a:moveTo>
                  <a:lnTo>
                    <a:pt x="175" y="88"/>
                  </a:lnTo>
                  <a:lnTo>
                    <a:pt x="174" y="80"/>
                  </a:lnTo>
                  <a:lnTo>
                    <a:pt x="173" y="72"/>
                  </a:lnTo>
                  <a:lnTo>
                    <a:pt x="170" y="65"/>
                  </a:lnTo>
                  <a:lnTo>
                    <a:pt x="167" y="57"/>
                  </a:lnTo>
                  <a:lnTo>
                    <a:pt x="163" y="51"/>
                  </a:lnTo>
                  <a:lnTo>
                    <a:pt x="159" y="45"/>
                  </a:lnTo>
                  <a:lnTo>
                    <a:pt x="154" y="40"/>
                  </a:lnTo>
                  <a:lnTo>
                    <a:pt x="149" y="35"/>
                  </a:lnTo>
                  <a:lnTo>
                    <a:pt x="144" y="30"/>
                  </a:lnTo>
                  <a:lnTo>
                    <a:pt x="137" y="27"/>
                  </a:lnTo>
                  <a:lnTo>
                    <a:pt x="130" y="24"/>
                  </a:lnTo>
                  <a:lnTo>
                    <a:pt x="122" y="21"/>
                  </a:lnTo>
                  <a:lnTo>
                    <a:pt x="115" y="20"/>
                  </a:lnTo>
                  <a:lnTo>
                    <a:pt x="105" y="19"/>
                  </a:lnTo>
                  <a:lnTo>
                    <a:pt x="97" y="19"/>
                  </a:lnTo>
                  <a:lnTo>
                    <a:pt x="88" y="19"/>
                  </a:lnTo>
                  <a:lnTo>
                    <a:pt x="79" y="20"/>
                  </a:lnTo>
                  <a:lnTo>
                    <a:pt x="72" y="21"/>
                  </a:lnTo>
                  <a:lnTo>
                    <a:pt x="64" y="24"/>
                  </a:lnTo>
                  <a:lnTo>
                    <a:pt x="57" y="27"/>
                  </a:lnTo>
                  <a:lnTo>
                    <a:pt x="50" y="30"/>
                  </a:lnTo>
                  <a:lnTo>
                    <a:pt x="44" y="35"/>
                  </a:lnTo>
                  <a:lnTo>
                    <a:pt x="39" y="40"/>
                  </a:lnTo>
                  <a:lnTo>
                    <a:pt x="35" y="45"/>
                  </a:lnTo>
                  <a:lnTo>
                    <a:pt x="30" y="51"/>
                  </a:lnTo>
                  <a:lnTo>
                    <a:pt x="27" y="57"/>
                  </a:lnTo>
                  <a:lnTo>
                    <a:pt x="23" y="65"/>
                  </a:lnTo>
                  <a:lnTo>
                    <a:pt x="21" y="72"/>
                  </a:lnTo>
                  <a:lnTo>
                    <a:pt x="20" y="80"/>
                  </a:lnTo>
                  <a:lnTo>
                    <a:pt x="19" y="88"/>
                  </a:lnTo>
                  <a:lnTo>
                    <a:pt x="19" y="97"/>
                  </a:lnTo>
                  <a:lnTo>
                    <a:pt x="19" y="106"/>
                  </a:lnTo>
                  <a:lnTo>
                    <a:pt x="20" y="116"/>
                  </a:lnTo>
                  <a:lnTo>
                    <a:pt x="21" y="124"/>
                  </a:lnTo>
                  <a:lnTo>
                    <a:pt x="23" y="130"/>
                  </a:lnTo>
                  <a:lnTo>
                    <a:pt x="27" y="137"/>
                  </a:lnTo>
                  <a:lnTo>
                    <a:pt x="30" y="144"/>
                  </a:lnTo>
                  <a:lnTo>
                    <a:pt x="35" y="150"/>
                  </a:lnTo>
                  <a:lnTo>
                    <a:pt x="39" y="156"/>
                  </a:lnTo>
                  <a:lnTo>
                    <a:pt x="44" y="160"/>
                  </a:lnTo>
                  <a:lnTo>
                    <a:pt x="50" y="165"/>
                  </a:lnTo>
                  <a:lnTo>
                    <a:pt x="57" y="168"/>
                  </a:lnTo>
                  <a:lnTo>
                    <a:pt x="64" y="171"/>
                  </a:lnTo>
                  <a:lnTo>
                    <a:pt x="72" y="173"/>
                  </a:lnTo>
                  <a:lnTo>
                    <a:pt x="79" y="175"/>
                  </a:lnTo>
                  <a:lnTo>
                    <a:pt x="88" y="177"/>
                  </a:lnTo>
                  <a:lnTo>
                    <a:pt x="97" y="177"/>
                  </a:lnTo>
                  <a:lnTo>
                    <a:pt x="105" y="177"/>
                  </a:lnTo>
                  <a:lnTo>
                    <a:pt x="115" y="175"/>
                  </a:lnTo>
                  <a:lnTo>
                    <a:pt x="122" y="173"/>
                  </a:lnTo>
                  <a:lnTo>
                    <a:pt x="130" y="171"/>
                  </a:lnTo>
                  <a:lnTo>
                    <a:pt x="137" y="168"/>
                  </a:lnTo>
                  <a:lnTo>
                    <a:pt x="144" y="165"/>
                  </a:lnTo>
                  <a:lnTo>
                    <a:pt x="149" y="160"/>
                  </a:lnTo>
                  <a:lnTo>
                    <a:pt x="154" y="156"/>
                  </a:lnTo>
                  <a:lnTo>
                    <a:pt x="159" y="150"/>
                  </a:lnTo>
                  <a:lnTo>
                    <a:pt x="163" y="144"/>
                  </a:lnTo>
                  <a:lnTo>
                    <a:pt x="167" y="137"/>
                  </a:lnTo>
                  <a:lnTo>
                    <a:pt x="170" y="130"/>
                  </a:lnTo>
                  <a:lnTo>
                    <a:pt x="173" y="124"/>
                  </a:lnTo>
                  <a:lnTo>
                    <a:pt x="174" y="116"/>
                  </a:lnTo>
                  <a:lnTo>
                    <a:pt x="175" y="106"/>
                  </a:lnTo>
                  <a:lnTo>
                    <a:pt x="175" y="97"/>
                  </a:lnTo>
                  <a:close/>
                  <a:moveTo>
                    <a:pt x="97" y="195"/>
                  </a:moveTo>
                  <a:lnTo>
                    <a:pt x="97" y="195"/>
                  </a:lnTo>
                  <a:lnTo>
                    <a:pt x="86" y="194"/>
                  </a:lnTo>
                  <a:lnTo>
                    <a:pt x="75" y="193"/>
                  </a:lnTo>
                  <a:lnTo>
                    <a:pt x="65" y="190"/>
                  </a:lnTo>
                  <a:lnTo>
                    <a:pt x="56" y="188"/>
                  </a:lnTo>
                  <a:lnTo>
                    <a:pt x="48" y="183"/>
                  </a:lnTo>
                  <a:lnTo>
                    <a:pt x="39" y="180"/>
                  </a:lnTo>
                  <a:lnTo>
                    <a:pt x="32" y="174"/>
                  </a:lnTo>
                  <a:lnTo>
                    <a:pt x="26" y="168"/>
                  </a:lnTo>
                  <a:lnTo>
                    <a:pt x="20" y="162"/>
                  </a:lnTo>
                  <a:lnTo>
                    <a:pt x="14" y="155"/>
                  </a:lnTo>
                  <a:lnTo>
                    <a:pt x="9" y="147"/>
                  </a:lnTo>
                  <a:lnTo>
                    <a:pt x="6" y="137"/>
                  </a:lnTo>
                  <a:lnTo>
                    <a:pt x="4" y="128"/>
                  </a:lnTo>
                  <a:lnTo>
                    <a:pt x="1" y="119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0" y="87"/>
                  </a:lnTo>
                  <a:lnTo>
                    <a:pt x="1" y="76"/>
                  </a:lnTo>
                  <a:lnTo>
                    <a:pt x="4" y="66"/>
                  </a:lnTo>
                  <a:lnTo>
                    <a:pt x="6" y="57"/>
                  </a:lnTo>
                  <a:lnTo>
                    <a:pt x="9" y="49"/>
                  </a:lnTo>
                  <a:lnTo>
                    <a:pt x="14" y="41"/>
                  </a:lnTo>
                  <a:lnTo>
                    <a:pt x="20" y="34"/>
                  </a:lnTo>
                  <a:lnTo>
                    <a:pt x="26" y="27"/>
                  </a:lnTo>
                  <a:lnTo>
                    <a:pt x="32" y="21"/>
                  </a:lnTo>
                  <a:lnTo>
                    <a:pt x="39" y="15"/>
                  </a:lnTo>
                  <a:lnTo>
                    <a:pt x="48" y="11"/>
                  </a:lnTo>
                  <a:lnTo>
                    <a:pt x="56" y="7"/>
                  </a:lnTo>
                  <a:lnTo>
                    <a:pt x="65" y="5"/>
                  </a:lnTo>
                  <a:lnTo>
                    <a:pt x="75" y="3"/>
                  </a:lnTo>
                  <a:lnTo>
                    <a:pt x="86" y="2"/>
                  </a:lnTo>
                  <a:lnTo>
                    <a:pt x="97" y="0"/>
                  </a:lnTo>
                  <a:lnTo>
                    <a:pt x="108" y="2"/>
                  </a:lnTo>
                  <a:lnTo>
                    <a:pt x="118" y="3"/>
                  </a:lnTo>
                  <a:lnTo>
                    <a:pt x="129" y="5"/>
                  </a:lnTo>
                  <a:lnTo>
                    <a:pt x="138" y="7"/>
                  </a:lnTo>
                  <a:lnTo>
                    <a:pt x="146" y="11"/>
                  </a:lnTo>
                  <a:lnTo>
                    <a:pt x="154" y="15"/>
                  </a:lnTo>
                  <a:lnTo>
                    <a:pt x="162" y="21"/>
                  </a:lnTo>
                  <a:lnTo>
                    <a:pt x="168" y="27"/>
                  </a:lnTo>
                  <a:lnTo>
                    <a:pt x="174" y="34"/>
                  </a:lnTo>
                  <a:lnTo>
                    <a:pt x="179" y="41"/>
                  </a:lnTo>
                  <a:lnTo>
                    <a:pt x="184" y="49"/>
                  </a:lnTo>
                  <a:lnTo>
                    <a:pt x="188" y="57"/>
                  </a:lnTo>
                  <a:lnTo>
                    <a:pt x="190" y="66"/>
                  </a:lnTo>
                  <a:lnTo>
                    <a:pt x="192" y="76"/>
                  </a:lnTo>
                  <a:lnTo>
                    <a:pt x="193" y="87"/>
                  </a:lnTo>
                  <a:lnTo>
                    <a:pt x="194" y="97"/>
                  </a:lnTo>
                  <a:lnTo>
                    <a:pt x="193" y="109"/>
                  </a:lnTo>
                  <a:lnTo>
                    <a:pt x="192" y="119"/>
                  </a:lnTo>
                  <a:lnTo>
                    <a:pt x="190" y="128"/>
                  </a:lnTo>
                  <a:lnTo>
                    <a:pt x="188" y="137"/>
                  </a:lnTo>
                  <a:lnTo>
                    <a:pt x="184" y="147"/>
                  </a:lnTo>
                  <a:lnTo>
                    <a:pt x="179" y="155"/>
                  </a:lnTo>
                  <a:lnTo>
                    <a:pt x="174" y="162"/>
                  </a:lnTo>
                  <a:lnTo>
                    <a:pt x="168" y="168"/>
                  </a:lnTo>
                  <a:lnTo>
                    <a:pt x="162" y="174"/>
                  </a:lnTo>
                  <a:lnTo>
                    <a:pt x="154" y="180"/>
                  </a:lnTo>
                  <a:lnTo>
                    <a:pt x="146" y="183"/>
                  </a:lnTo>
                  <a:lnTo>
                    <a:pt x="138" y="188"/>
                  </a:lnTo>
                  <a:lnTo>
                    <a:pt x="129" y="190"/>
                  </a:lnTo>
                  <a:lnTo>
                    <a:pt x="118" y="193"/>
                  </a:lnTo>
                  <a:lnTo>
                    <a:pt x="108" y="194"/>
                  </a:lnTo>
                  <a:lnTo>
                    <a:pt x="97" y="195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40"/>
            <p:cNvSpPr>
              <a:spLocks noEditPoints="1"/>
            </p:cNvSpPr>
            <p:nvPr userDrawn="1"/>
          </p:nvSpPr>
          <p:spPr bwMode="auto">
            <a:xfrm>
              <a:off x="4027" y="555"/>
              <a:ext cx="30" cy="49"/>
            </a:xfrm>
            <a:custGeom>
              <a:avLst/>
              <a:gdLst>
                <a:gd name="T0" fmla="*/ 87 w 154"/>
                <a:gd name="T1" fmla="*/ 38 h 246"/>
                <a:gd name="T2" fmla="*/ 50 w 154"/>
                <a:gd name="T3" fmla="*/ 0 h 246"/>
                <a:gd name="T4" fmla="*/ 19 w 154"/>
                <a:gd name="T5" fmla="*/ 180 h 246"/>
                <a:gd name="T6" fmla="*/ 20 w 154"/>
                <a:gd name="T7" fmla="*/ 191 h 246"/>
                <a:gd name="T8" fmla="*/ 35 w 154"/>
                <a:gd name="T9" fmla="*/ 215 h 246"/>
                <a:gd name="T10" fmla="*/ 64 w 154"/>
                <a:gd name="T11" fmla="*/ 226 h 246"/>
                <a:gd name="T12" fmla="*/ 101 w 154"/>
                <a:gd name="T13" fmla="*/ 224 h 246"/>
                <a:gd name="T14" fmla="*/ 127 w 154"/>
                <a:gd name="T15" fmla="*/ 211 h 246"/>
                <a:gd name="T16" fmla="*/ 135 w 154"/>
                <a:gd name="T17" fmla="*/ 190 h 246"/>
                <a:gd name="T18" fmla="*/ 129 w 154"/>
                <a:gd name="T19" fmla="*/ 172 h 246"/>
                <a:gd name="T20" fmla="*/ 109 w 154"/>
                <a:gd name="T21" fmla="*/ 162 h 246"/>
                <a:gd name="T22" fmla="*/ 49 w 154"/>
                <a:gd name="T23" fmla="*/ 150 h 246"/>
                <a:gd name="T24" fmla="*/ 22 w 154"/>
                <a:gd name="T25" fmla="*/ 141 h 246"/>
                <a:gd name="T26" fmla="*/ 9 w 154"/>
                <a:gd name="T27" fmla="*/ 122 h 246"/>
                <a:gd name="T28" fmla="*/ 6 w 154"/>
                <a:gd name="T29" fmla="*/ 99 h 246"/>
                <a:gd name="T30" fmla="*/ 10 w 154"/>
                <a:gd name="T31" fmla="*/ 84 h 246"/>
                <a:gd name="T32" fmla="*/ 20 w 154"/>
                <a:gd name="T33" fmla="*/ 70 h 246"/>
                <a:gd name="T34" fmla="*/ 34 w 154"/>
                <a:gd name="T35" fmla="*/ 61 h 246"/>
                <a:gd name="T36" fmla="*/ 61 w 154"/>
                <a:gd name="T37" fmla="*/ 53 h 246"/>
                <a:gd name="T38" fmla="*/ 106 w 154"/>
                <a:gd name="T39" fmla="*/ 56 h 246"/>
                <a:gd name="T40" fmla="*/ 124 w 154"/>
                <a:gd name="T41" fmla="*/ 63 h 246"/>
                <a:gd name="T42" fmla="*/ 137 w 154"/>
                <a:gd name="T43" fmla="*/ 75 h 246"/>
                <a:gd name="T44" fmla="*/ 145 w 154"/>
                <a:gd name="T45" fmla="*/ 89 h 246"/>
                <a:gd name="T46" fmla="*/ 149 w 154"/>
                <a:gd name="T47" fmla="*/ 108 h 246"/>
                <a:gd name="T48" fmla="*/ 125 w 154"/>
                <a:gd name="T49" fmla="*/ 92 h 246"/>
                <a:gd name="T50" fmla="*/ 107 w 154"/>
                <a:gd name="T51" fmla="*/ 75 h 246"/>
                <a:gd name="T52" fmla="*/ 77 w 154"/>
                <a:gd name="T53" fmla="*/ 69 h 246"/>
                <a:gd name="T54" fmla="*/ 46 w 154"/>
                <a:gd name="T55" fmla="*/ 75 h 246"/>
                <a:gd name="T56" fmla="*/ 28 w 154"/>
                <a:gd name="T57" fmla="*/ 89 h 246"/>
                <a:gd name="T58" fmla="*/ 25 w 154"/>
                <a:gd name="T59" fmla="*/ 110 h 246"/>
                <a:gd name="T60" fmla="*/ 36 w 154"/>
                <a:gd name="T61" fmla="*/ 125 h 246"/>
                <a:gd name="T62" fmla="*/ 60 w 154"/>
                <a:gd name="T63" fmla="*/ 133 h 246"/>
                <a:gd name="T64" fmla="*/ 117 w 154"/>
                <a:gd name="T65" fmla="*/ 144 h 246"/>
                <a:gd name="T66" fmla="*/ 143 w 154"/>
                <a:gd name="T67" fmla="*/ 157 h 246"/>
                <a:gd name="T68" fmla="*/ 153 w 154"/>
                <a:gd name="T69" fmla="*/ 179 h 246"/>
                <a:gd name="T70" fmla="*/ 153 w 154"/>
                <a:gd name="T71" fmla="*/ 201 h 246"/>
                <a:gd name="T72" fmla="*/ 146 w 154"/>
                <a:gd name="T73" fmla="*/ 217 h 246"/>
                <a:gd name="T74" fmla="*/ 135 w 154"/>
                <a:gd name="T75" fmla="*/ 230 h 246"/>
                <a:gd name="T76" fmla="*/ 117 w 154"/>
                <a:gd name="T77" fmla="*/ 239 h 246"/>
                <a:gd name="T78" fmla="*/ 79 w 154"/>
                <a:gd name="T79" fmla="*/ 246 h 246"/>
                <a:gd name="T80" fmla="*/ 54 w 154"/>
                <a:gd name="T81" fmla="*/ 242 h 246"/>
                <a:gd name="T82" fmla="*/ 33 w 154"/>
                <a:gd name="T83" fmla="*/ 236 h 246"/>
                <a:gd name="T84" fmla="*/ 17 w 154"/>
                <a:gd name="T85" fmla="*/ 224 h 246"/>
                <a:gd name="T86" fmla="*/ 5 w 154"/>
                <a:gd name="T87" fmla="*/ 209 h 246"/>
                <a:gd name="T88" fmla="*/ 0 w 154"/>
                <a:gd name="T89" fmla="*/ 190 h 246"/>
                <a:gd name="T90" fmla="*/ 19 w 154"/>
                <a:gd name="T91" fmla="*/ 18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4" h="246">
                  <a:moveTo>
                    <a:pt x="102" y="0"/>
                  </a:moveTo>
                  <a:lnTo>
                    <a:pt x="122" y="0"/>
                  </a:lnTo>
                  <a:lnTo>
                    <a:pt x="87" y="38"/>
                  </a:lnTo>
                  <a:lnTo>
                    <a:pt x="65" y="38"/>
                  </a:lnTo>
                  <a:lnTo>
                    <a:pt x="31" y="0"/>
                  </a:lnTo>
                  <a:lnTo>
                    <a:pt x="50" y="0"/>
                  </a:lnTo>
                  <a:lnTo>
                    <a:pt x="76" y="27"/>
                  </a:lnTo>
                  <a:lnTo>
                    <a:pt x="102" y="0"/>
                  </a:lnTo>
                  <a:close/>
                  <a:moveTo>
                    <a:pt x="19" y="180"/>
                  </a:moveTo>
                  <a:lnTo>
                    <a:pt x="19" y="180"/>
                  </a:lnTo>
                  <a:lnTo>
                    <a:pt x="19" y="180"/>
                  </a:lnTo>
                  <a:lnTo>
                    <a:pt x="20" y="191"/>
                  </a:lnTo>
                  <a:lnTo>
                    <a:pt x="22" y="200"/>
                  </a:lnTo>
                  <a:lnTo>
                    <a:pt x="28" y="208"/>
                  </a:lnTo>
                  <a:lnTo>
                    <a:pt x="35" y="215"/>
                  </a:lnTo>
                  <a:lnTo>
                    <a:pt x="43" y="219"/>
                  </a:lnTo>
                  <a:lnTo>
                    <a:pt x="54" y="224"/>
                  </a:lnTo>
                  <a:lnTo>
                    <a:pt x="64" y="226"/>
                  </a:lnTo>
                  <a:lnTo>
                    <a:pt x="78" y="228"/>
                  </a:lnTo>
                  <a:lnTo>
                    <a:pt x="91" y="226"/>
                  </a:lnTo>
                  <a:lnTo>
                    <a:pt x="101" y="224"/>
                  </a:lnTo>
                  <a:lnTo>
                    <a:pt x="112" y="222"/>
                  </a:lnTo>
                  <a:lnTo>
                    <a:pt x="120" y="217"/>
                  </a:lnTo>
                  <a:lnTo>
                    <a:pt x="127" y="211"/>
                  </a:lnTo>
                  <a:lnTo>
                    <a:pt x="131" y="205"/>
                  </a:lnTo>
                  <a:lnTo>
                    <a:pt x="134" y="198"/>
                  </a:lnTo>
                  <a:lnTo>
                    <a:pt x="135" y="190"/>
                  </a:lnTo>
                  <a:lnTo>
                    <a:pt x="135" y="183"/>
                  </a:lnTo>
                  <a:lnTo>
                    <a:pt x="132" y="177"/>
                  </a:lnTo>
                  <a:lnTo>
                    <a:pt x="129" y="172"/>
                  </a:lnTo>
                  <a:lnTo>
                    <a:pt x="123" y="168"/>
                  </a:lnTo>
                  <a:lnTo>
                    <a:pt x="117" y="164"/>
                  </a:lnTo>
                  <a:lnTo>
                    <a:pt x="109" y="162"/>
                  </a:lnTo>
                  <a:lnTo>
                    <a:pt x="100" y="160"/>
                  </a:lnTo>
                  <a:lnTo>
                    <a:pt x="88" y="157"/>
                  </a:lnTo>
                  <a:lnTo>
                    <a:pt x="49" y="150"/>
                  </a:lnTo>
                  <a:lnTo>
                    <a:pt x="39" y="148"/>
                  </a:lnTo>
                  <a:lnTo>
                    <a:pt x="31" y="145"/>
                  </a:lnTo>
                  <a:lnTo>
                    <a:pt x="22" y="141"/>
                  </a:lnTo>
                  <a:lnTo>
                    <a:pt x="17" y="135"/>
                  </a:lnTo>
                  <a:lnTo>
                    <a:pt x="12" y="130"/>
                  </a:lnTo>
                  <a:lnTo>
                    <a:pt x="9" y="122"/>
                  </a:lnTo>
                  <a:lnTo>
                    <a:pt x="6" y="114"/>
                  </a:lnTo>
                  <a:lnTo>
                    <a:pt x="5" y="104"/>
                  </a:lnTo>
                  <a:lnTo>
                    <a:pt x="6" y="99"/>
                  </a:lnTo>
                  <a:lnTo>
                    <a:pt x="6" y="94"/>
                  </a:lnTo>
                  <a:lnTo>
                    <a:pt x="9" y="88"/>
                  </a:lnTo>
                  <a:lnTo>
                    <a:pt x="10" y="84"/>
                  </a:lnTo>
                  <a:lnTo>
                    <a:pt x="13" y="79"/>
                  </a:lnTo>
                  <a:lnTo>
                    <a:pt x="17" y="75"/>
                  </a:lnTo>
                  <a:lnTo>
                    <a:pt x="20" y="70"/>
                  </a:lnTo>
                  <a:lnTo>
                    <a:pt x="24" y="66"/>
                  </a:lnTo>
                  <a:lnTo>
                    <a:pt x="29" y="63"/>
                  </a:lnTo>
                  <a:lnTo>
                    <a:pt x="34" y="61"/>
                  </a:lnTo>
                  <a:lnTo>
                    <a:pt x="40" y="57"/>
                  </a:lnTo>
                  <a:lnTo>
                    <a:pt x="47" y="56"/>
                  </a:lnTo>
                  <a:lnTo>
                    <a:pt x="61" y="53"/>
                  </a:lnTo>
                  <a:lnTo>
                    <a:pt x="76" y="51"/>
                  </a:lnTo>
                  <a:lnTo>
                    <a:pt x="92" y="53"/>
                  </a:lnTo>
                  <a:lnTo>
                    <a:pt x="106" y="56"/>
                  </a:lnTo>
                  <a:lnTo>
                    <a:pt x="113" y="57"/>
                  </a:lnTo>
                  <a:lnTo>
                    <a:pt x="119" y="61"/>
                  </a:lnTo>
                  <a:lnTo>
                    <a:pt x="124" y="63"/>
                  </a:lnTo>
                  <a:lnTo>
                    <a:pt x="129" y="66"/>
                  </a:lnTo>
                  <a:lnTo>
                    <a:pt x="134" y="71"/>
                  </a:lnTo>
                  <a:lnTo>
                    <a:pt x="137" y="75"/>
                  </a:lnTo>
                  <a:lnTo>
                    <a:pt x="141" y="79"/>
                  </a:lnTo>
                  <a:lnTo>
                    <a:pt x="143" y="85"/>
                  </a:lnTo>
                  <a:lnTo>
                    <a:pt x="145" y="89"/>
                  </a:lnTo>
                  <a:lnTo>
                    <a:pt x="147" y="95"/>
                  </a:lnTo>
                  <a:lnTo>
                    <a:pt x="149" y="102"/>
                  </a:lnTo>
                  <a:lnTo>
                    <a:pt x="149" y="108"/>
                  </a:lnTo>
                  <a:lnTo>
                    <a:pt x="130" y="108"/>
                  </a:lnTo>
                  <a:lnTo>
                    <a:pt x="129" y="99"/>
                  </a:lnTo>
                  <a:lnTo>
                    <a:pt x="125" y="92"/>
                  </a:lnTo>
                  <a:lnTo>
                    <a:pt x="121" y="85"/>
                  </a:lnTo>
                  <a:lnTo>
                    <a:pt x="115" y="79"/>
                  </a:lnTo>
                  <a:lnTo>
                    <a:pt x="107" y="75"/>
                  </a:lnTo>
                  <a:lnTo>
                    <a:pt x="99" y="71"/>
                  </a:lnTo>
                  <a:lnTo>
                    <a:pt x="88" y="69"/>
                  </a:lnTo>
                  <a:lnTo>
                    <a:pt x="77" y="69"/>
                  </a:lnTo>
                  <a:lnTo>
                    <a:pt x="65" y="69"/>
                  </a:lnTo>
                  <a:lnTo>
                    <a:pt x="55" y="71"/>
                  </a:lnTo>
                  <a:lnTo>
                    <a:pt x="46" y="75"/>
                  </a:lnTo>
                  <a:lnTo>
                    <a:pt x="39" y="78"/>
                  </a:lnTo>
                  <a:lnTo>
                    <a:pt x="32" y="84"/>
                  </a:lnTo>
                  <a:lnTo>
                    <a:pt x="28" y="89"/>
                  </a:lnTo>
                  <a:lnTo>
                    <a:pt x="25" y="96"/>
                  </a:lnTo>
                  <a:lnTo>
                    <a:pt x="25" y="104"/>
                  </a:lnTo>
                  <a:lnTo>
                    <a:pt x="25" y="110"/>
                  </a:lnTo>
                  <a:lnTo>
                    <a:pt x="27" y="116"/>
                  </a:lnTo>
                  <a:lnTo>
                    <a:pt x="31" y="121"/>
                  </a:lnTo>
                  <a:lnTo>
                    <a:pt x="36" y="125"/>
                  </a:lnTo>
                  <a:lnTo>
                    <a:pt x="42" y="129"/>
                  </a:lnTo>
                  <a:lnTo>
                    <a:pt x="50" y="131"/>
                  </a:lnTo>
                  <a:lnTo>
                    <a:pt x="60" y="133"/>
                  </a:lnTo>
                  <a:lnTo>
                    <a:pt x="71" y="135"/>
                  </a:lnTo>
                  <a:lnTo>
                    <a:pt x="106" y="141"/>
                  </a:lnTo>
                  <a:lnTo>
                    <a:pt x="117" y="144"/>
                  </a:lnTo>
                  <a:lnTo>
                    <a:pt x="128" y="147"/>
                  </a:lnTo>
                  <a:lnTo>
                    <a:pt x="136" y="152"/>
                  </a:lnTo>
                  <a:lnTo>
                    <a:pt x="143" y="157"/>
                  </a:lnTo>
                  <a:lnTo>
                    <a:pt x="147" y="163"/>
                  </a:lnTo>
                  <a:lnTo>
                    <a:pt x="152" y="171"/>
                  </a:lnTo>
                  <a:lnTo>
                    <a:pt x="153" y="179"/>
                  </a:lnTo>
                  <a:lnTo>
                    <a:pt x="154" y="188"/>
                  </a:lnTo>
                  <a:lnTo>
                    <a:pt x="154" y="195"/>
                  </a:lnTo>
                  <a:lnTo>
                    <a:pt x="153" y="201"/>
                  </a:lnTo>
                  <a:lnTo>
                    <a:pt x="152" y="207"/>
                  </a:lnTo>
                  <a:lnTo>
                    <a:pt x="150" y="213"/>
                  </a:lnTo>
                  <a:lnTo>
                    <a:pt x="146" y="217"/>
                  </a:lnTo>
                  <a:lnTo>
                    <a:pt x="143" y="222"/>
                  </a:lnTo>
                  <a:lnTo>
                    <a:pt x="139" y="226"/>
                  </a:lnTo>
                  <a:lnTo>
                    <a:pt x="135" y="230"/>
                  </a:lnTo>
                  <a:lnTo>
                    <a:pt x="130" y="233"/>
                  </a:lnTo>
                  <a:lnTo>
                    <a:pt x="124" y="237"/>
                  </a:lnTo>
                  <a:lnTo>
                    <a:pt x="117" y="239"/>
                  </a:lnTo>
                  <a:lnTo>
                    <a:pt x="112" y="241"/>
                  </a:lnTo>
                  <a:lnTo>
                    <a:pt x="97" y="245"/>
                  </a:lnTo>
                  <a:lnTo>
                    <a:pt x="79" y="246"/>
                  </a:lnTo>
                  <a:lnTo>
                    <a:pt x="70" y="245"/>
                  </a:lnTo>
                  <a:lnTo>
                    <a:pt x="62" y="245"/>
                  </a:lnTo>
                  <a:lnTo>
                    <a:pt x="54" y="242"/>
                  </a:lnTo>
                  <a:lnTo>
                    <a:pt x="46" y="241"/>
                  </a:lnTo>
                  <a:lnTo>
                    <a:pt x="39" y="239"/>
                  </a:lnTo>
                  <a:lnTo>
                    <a:pt x="33" y="236"/>
                  </a:lnTo>
                  <a:lnTo>
                    <a:pt x="26" y="232"/>
                  </a:lnTo>
                  <a:lnTo>
                    <a:pt x="21" y="229"/>
                  </a:lnTo>
                  <a:lnTo>
                    <a:pt x="17" y="224"/>
                  </a:lnTo>
                  <a:lnTo>
                    <a:pt x="12" y="219"/>
                  </a:lnTo>
                  <a:lnTo>
                    <a:pt x="9" y="214"/>
                  </a:lnTo>
                  <a:lnTo>
                    <a:pt x="5" y="209"/>
                  </a:lnTo>
                  <a:lnTo>
                    <a:pt x="3" y="202"/>
                  </a:lnTo>
                  <a:lnTo>
                    <a:pt x="2" y="196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80"/>
                  </a:lnTo>
                  <a:lnTo>
                    <a:pt x="19" y="18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41"/>
            <p:cNvSpPr>
              <a:spLocks/>
            </p:cNvSpPr>
            <p:nvPr userDrawn="1"/>
          </p:nvSpPr>
          <p:spPr bwMode="auto">
            <a:xfrm>
              <a:off x="4070" y="566"/>
              <a:ext cx="32" cy="37"/>
            </a:xfrm>
            <a:custGeom>
              <a:avLst/>
              <a:gdLst>
                <a:gd name="T0" fmla="*/ 0 w 158"/>
                <a:gd name="T1" fmla="*/ 0 h 184"/>
                <a:gd name="T2" fmla="*/ 18 w 158"/>
                <a:gd name="T3" fmla="*/ 0 h 184"/>
                <a:gd name="T4" fmla="*/ 18 w 158"/>
                <a:gd name="T5" fmla="*/ 101 h 184"/>
                <a:gd name="T6" fmla="*/ 133 w 158"/>
                <a:gd name="T7" fmla="*/ 0 h 184"/>
                <a:gd name="T8" fmla="*/ 158 w 158"/>
                <a:gd name="T9" fmla="*/ 0 h 184"/>
                <a:gd name="T10" fmla="*/ 72 w 158"/>
                <a:gd name="T11" fmla="*/ 77 h 184"/>
                <a:gd name="T12" fmla="*/ 158 w 158"/>
                <a:gd name="T13" fmla="*/ 184 h 184"/>
                <a:gd name="T14" fmla="*/ 135 w 158"/>
                <a:gd name="T15" fmla="*/ 184 h 184"/>
                <a:gd name="T16" fmla="*/ 58 w 158"/>
                <a:gd name="T17" fmla="*/ 90 h 184"/>
                <a:gd name="T18" fmla="*/ 18 w 158"/>
                <a:gd name="T19" fmla="*/ 123 h 184"/>
                <a:gd name="T20" fmla="*/ 18 w 158"/>
                <a:gd name="T21" fmla="*/ 184 h 184"/>
                <a:gd name="T22" fmla="*/ 0 w 158"/>
                <a:gd name="T23" fmla="*/ 184 h 184"/>
                <a:gd name="T24" fmla="*/ 0 w 158"/>
                <a:gd name="T2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84">
                  <a:moveTo>
                    <a:pt x="0" y="0"/>
                  </a:moveTo>
                  <a:lnTo>
                    <a:pt x="18" y="0"/>
                  </a:lnTo>
                  <a:lnTo>
                    <a:pt x="18" y="101"/>
                  </a:lnTo>
                  <a:lnTo>
                    <a:pt x="133" y="0"/>
                  </a:lnTo>
                  <a:lnTo>
                    <a:pt x="158" y="0"/>
                  </a:lnTo>
                  <a:lnTo>
                    <a:pt x="72" y="77"/>
                  </a:lnTo>
                  <a:lnTo>
                    <a:pt x="158" y="184"/>
                  </a:lnTo>
                  <a:lnTo>
                    <a:pt x="135" y="184"/>
                  </a:lnTo>
                  <a:lnTo>
                    <a:pt x="58" y="90"/>
                  </a:lnTo>
                  <a:lnTo>
                    <a:pt x="18" y="123"/>
                  </a:lnTo>
                  <a:lnTo>
                    <a:pt x="18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2"/>
            <p:cNvSpPr>
              <a:spLocks noEditPoints="1"/>
            </p:cNvSpPr>
            <p:nvPr userDrawn="1"/>
          </p:nvSpPr>
          <p:spPr bwMode="auto">
            <a:xfrm>
              <a:off x="4108" y="565"/>
              <a:ext cx="39" cy="39"/>
            </a:xfrm>
            <a:custGeom>
              <a:avLst/>
              <a:gdLst>
                <a:gd name="T0" fmla="*/ 174 w 194"/>
                <a:gd name="T1" fmla="*/ 80 h 195"/>
                <a:gd name="T2" fmla="*/ 167 w 194"/>
                <a:gd name="T3" fmla="*/ 57 h 195"/>
                <a:gd name="T4" fmla="*/ 155 w 194"/>
                <a:gd name="T5" fmla="*/ 40 h 195"/>
                <a:gd name="T6" fmla="*/ 137 w 194"/>
                <a:gd name="T7" fmla="*/ 27 h 195"/>
                <a:gd name="T8" fmla="*/ 114 w 194"/>
                <a:gd name="T9" fmla="*/ 20 h 195"/>
                <a:gd name="T10" fmla="*/ 88 w 194"/>
                <a:gd name="T11" fmla="*/ 19 h 195"/>
                <a:gd name="T12" fmla="*/ 64 w 194"/>
                <a:gd name="T13" fmla="*/ 24 h 195"/>
                <a:gd name="T14" fmla="*/ 45 w 194"/>
                <a:gd name="T15" fmla="*/ 35 h 195"/>
                <a:gd name="T16" fmla="*/ 31 w 194"/>
                <a:gd name="T17" fmla="*/ 51 h 195"/>
                <a:gd name="T18" fmla="*/ 22 w 194"/>
                <a:gd name="T19" fmla="*/ 72 h 195"/>
                <a:gd name="T20" fmla="*/ 18 w 194"/>
                <a:gd name="T21" fmla="*/ 97 h 195"/>
                <a:gd name="T22" fmla="*/ 22 w 194"/>
                <a:gd name="T23" fmla="*/ 124 h 195"/>
                <a:gd name="T24" fmla="*/ 31 w 194"/>
                <a:gd name="T25" fmla="*/ 144 h 195"/>
                <a:gd name="T26" fmla="*/ 45 w 194"/>
                <a:gd name="T27" fmla="*/ 160 h 195"/>
                <a:gd name="T28" fmla="*/ 64 w 194"/>
                <a:gd name="T29" fmla="*/ 171 h 195"/>
                <a:gd name="T30" fmla="*/ 88 w 194"/>
                <a:gd name="T31" fmla="*/ 177 h 195"/>
                <a:gd name="T32" fmla="*/ 114 w 194"/>
                <a:gd name="T33" fmla="*/ 175 h 195"/>
                <a:gd name="T34" fmla="*/ 137 w 194"/>
                <a:gd name="T35" fmla="*/ 168 h 195"/>
                <a:gd name="T36" fmla="*/ 155 w 194"/>
                <a:gd name="T37" fmla="*/ 156 h 195"/>
                <a:gd name="T38" fmla="*/ 167 w 194"/>
                <a:gd name="T39" fmla="*/ 137 h 195"/>
                <a:gd name="T40" fmla="*/ 174 w 194"/>
                <a:gd name="T41" fmla="*/ 116 h 195"/>
                <a:gd name="T42" fmla="*/ 97 w 194"/>
                <a:gd name="T43" fmla="*/ 195 h 195"/>
                <a:gd name="T44" fmla="*/ 75 w 194"/>
                <a:gd name="T45" fmla="*/ 193 h 195"/>
                <a:gd name="T46" fmla="*/ 47 w 194"/>
                <a:gd name="T47" fmla="*/ 183 h 195"/>
                <a:gd name="T48" fmla="*/ 25 w 194"/>
                <a:gd name="T49" fmla="*/ 168 h 195"/>
                <a:gd name="T50" fmla="*/ 10 w 194"/>
                <a:gd name="T51" fmla="*/ 147 h 195"/>
                <a:gd name="T52" fmla="*/ 2 w 194"/>
                <a:gd name="T53" fmla="*/ 119 h 195"/>
                <a:gd name="T54" fmla="*/ 1 w 194"/>
                <a:gd name="T55" fmla="*/ 87 h 195"/>
                <a:gd name="T56" fmla="*/ 7 w 194"/>
                <a:gd name="T57" fmla="*/ 57 h 195"/>
                <a:gd name="T58" fmla="*/ 19 w 194"/>
                <a:gd name="T59" fmla="*/ 34 h 195"/>
                <a:gd name="T60" fmla="*/ 40 w 194"/>
                <a:gd name="T61" fmla="*/ 15 h 195"/>
                <a:gd name="T62" fmla="*/ 66 w 194"/>
                <a:gd name="T63" fmla="*/ 5 h 195"/>
                <a:gd name="T64" fmla="*/ 97 w 194"/>
                <a:gd name="T65" fmla="*/ 0 h 195"/>
                <a:gd name="T66" fmla="*/ 128 w 194"/>
                <a:gd name="T67" fmla="*/ 5 h 195"/>
                <a:gd name="T68" fmla="*/ 155 w 194"/>
                <a:gd name="T69" fmla="*/ 15 h 195"/>
                <a:gd name="T70" fmla="*/ 174 w 194"/>
                <a:gd name="T71" fmla="*/ 34 h 195"/>
                <a:gd name="T72" fmla="*/ 188 w 194"/>
                <a:gd name="T73" fmla="*/ 57 h 195"/>
                <a:gd name="T74" fmla="*/ 194 w 194"/>
                <a:gd name="T75" fmla="*/ 87 h 195"/>
                <a:gd name="T76" fmla="*/ 193 w 194"/>
                <a:gd name="T77" fmla="*/ 119 h 195"/>
                <a:gd name="T78" fmla="*/ 184 w 194"/>
                <a:gd name="T79" fmla="*/ 147 h 195"/>
                <a:gd name="T80" fmla="*/ 169 w 194"/>
                <a:gd name="T81" fmla="*/ 168 h 195"/>
                <a:gd name="T82" fmla="*/ 147 w 194"/>
                <a:gd name="T83" fmla="*/ 183 h 195"/>
                <a:gd name="T84" fmla="*/ 119 w 194"/>
                <a:gd name="T85" fmla="*/ 19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4" h="195">
                  <a:moveTo>
                    <a:pt x="176" y="97"/>
                  </a:moveTo>
                  <a:lnTo>
                    <a:pt x="176" y="88"/>
                  </a:lnTo>
                  <a:lnTo>
                    <a:pt x="174" y="80"/>
                  </a:lnTo>
                  <a:lnTo>
                    <a:pt x="172" y="72"/>
                  </a:lnTo>
                  <a:lnTo>
                    <a:pt x="170" y="65"/>
                  </a:lnTo>
                  <a:lnTo>
                    <a:pt x="167" y="57"/>
                  </a:lnTo>
                  <a:lnTo>
                    <a:pt x="164" y="51"/>
                  </a:lnTo>
                  <a:lnTo>
                    <a:pt x="159" y="45"/>
                  </a:lnTo>
                  <a:lnTo>
                    <a:pt x="155" y="40"/>
                  </a:lnTo>
                  <a:lnTo>
                    <a:pt x="149" y="35"/>
                  </a:lnTo>
                  <a:lnTo>
                    <a:pt x="143" y="30"/>
                  </a:lnTo>
                  <a:lnTo>
                    <a:pt x="137" y="27"/>
                  </a:lnTo>
                  <a:lnTo>
                    <a:pt x="130" y="24"/>
                  </a:lnTo>
                  <a:lnTo>
                    <a:pt x="122" y="21"/>
                  </a:lnTo>
                  <a:lnTo>
                    <a:pt x="114" y="20"/>
                  </a:lnTo>
                  <a:lnTo>
                    <a:pt x="106" y="19"/>
                  </a:lnTo>
                  <a:lnTo>
                    <a:pt x="97" y="19"/>
                  </a:lnTo>
                  <a:lnTo>
                    <a:pt x="88" y="19"/>
                  </a:lnTo>
                  <a:lnTo>
                    <a:pt x="80" y="20"/>
                  </a:lnTo>
                  <a:lnTo>
                    <a:pt x="71" y="21"/>
                  </a:lnTo>
                  <a:lnTo>
                    <a:pt x="64" y="24"/>
                  </a:lnTo>
                  <a:lnTo>
                    <a:pt x="58" y="27"/>
                  </a:lnTo>
                  <a:lnTo>
                    <a:pt x="51" y="30"/>
                  </a:lnTo>
                  <a:lnTo>
                    <a:pt x="45" y="35"/>
                  </a:lnTo>
                  <a:lnTo>
                    <a:pt x="39" y="40"/>
                  </a:lnTo>
                  <a:lnTo>
                    <a:pt x="34" y="45"/>
                  </a:lnTo>
                  <a:lnTo>
                    <a:pt x="31" y="51"/>
                  </a:lnTo>
                  <a:lnTo>
                    <a:pt x="27" y="57"/>
                  </a:lnTo>
                  <a:lnTo>
                    <a:pt x="24" y="65"/>
                  </a:lnTo>
                  <a:lnTo>
                    <a:pt x="22" y="72"/>
                  </a:lnTo>
                  <a:lnTo>
                    <a:pt x="20" y="80"/>
                  </a:lnTo>
                  <a:lnTo>
                    <a:pt x="19" y="88"/>
                  </a:lnTo>
                  <a:lnTo>
                    <a:pt x="18" y="97"/>
                  </a:lnTo>
                  <a:lnTo>
                    <a:pt x="19" y="106"/>
                  </a:lnTo>
                  <a:lnTo>
                    <a:pt x="20" y="116"/>
                  </a:lnTo>
                  <a:lnTo>
                    <a:pt x="22" y="124"/>
                  </a:lnTo>
                  <a:lnTo>
                    <a:pt x="24" y="130"/>
                  </a:lnTo>
                  <a:lnTo>
                    <a:pt x="27" y="137"/>
                  </a:lnTo>
                  <a:lnTo>
                    <a:pt x="31" y="144"/>
                  </a:lnTo>
                  <a:lnTo>
                    <a:pt x="34" y="150"/>
                  </a:lnTo>
                  <a:lnTo>
                    <a:pt x="39" y="156"/>
                  </a:lnTo>
                  <a:lnTo>
                    <a:pt x="45" y="160"/>
                  </a:lnTo>
                  <a:lnTo>
                    <a:pt x="51" y="165"/>
                  </a:lnTo>
                  <a:lnTo>
                    <a:pt x="58" y="168"/>
                  </a:lnTo>
                  <a:lnTo>
                    <a:pt x="64" y="171"/>
                  </a:lnTo>
                  <a:lnTo>
                    <a:pt x="71" y="173"/>
                  </a:lnTo>
                  <a:lnTo>
                    <a:pt x="80" y="175"/>
                  </a:lnTo>
                  <a:lnTo>
                    <a:pt x="88" y="177"/>
                  </a:lnTo>
                  <a:lnTo>
                    <a:pt x="97" y="177"/>
                  </a:lnTo>
                  <a:lnTo>
                    <a:pt x="106" y="177"/>
                  </a:lnTo>
                  <a:lnTo>
                    <a:pt x="114" y="175"/>
                  </a:lnTo>
                  <a:lnTo>
                    <a:pt x="122" y="173"/>
                  </a:lnTo>
                  <a:lnTo>
                    <a:pt x="130" y="171"/>
                  </a:lnTo>
                  <a:lnTo>
                    <a:pt x="137" y="168"/>
                  </a:lnTo>
                  <a:lnTo>
                    <a:pt x="143" y="165"/>
                  </a:lnTo>
                  <a:lnTo>
                    <a:pt x="149" y="160"/>
                  </a:lnTo>
                  <a:lnTo>
                    <a:pt x="155" y="156"/>
                  </a:lnTo>
                  <a:lnTo>
                    <a:pt x="159" y="150"/>
                  </a:lnTo>
                  <a:lnTo>
                    <a:pt x="164" y="144"/>
                  </a:lnTo>
                  <a:lnTo>
                    <a:pt x="167" y="137"/>
                  </a:lnTo>
                  <a:lnTo>
                    <a:pt x="170" y="130"/>
                  </a:lnTo>
                  <a:lnTo>
                    <a:pt x="172" y="124"/>
                  </a:lnTo>
                  <a:lnTo>
                    <a:pt x="174" y="116"/>
                  </a:lnTo>
                  <a:lnTo>
                    <a:pt x="176" y="106"/>
                  </a:lnTo>
                  <a:lnTo>
                    <a:pt x="176" y="97"/>
                  </a:lnTo>
                  <a:close/>
                  <a:moveTo>
                    <a:pt x="97" y="195"/>
                  </a:moveTo>
                  <a:lnTo>
                    <a:pt x="97" y="195"/>
                  </a:lnTo>
                  <a:lnTo>
                    <a:pt x="86" y="194"/>
                  </a:lnTo>
                  <a:lnTo>
                    <a:pt x="75" y="193"/>
                  </a:lnTo>
                  <a:lnTo>
                    <a:pt x="66" y="190"/>
                  </a:lnTo>
                  <a:lnTo>
                    <a:pt x="56" y="188"/>
                  </a:lnTo>
                  <a:lnTo>
                    <a:pt x="47" y="183"/>
                  </a:lnTo>
                  <a:lnTo>
                    <a:pt x="40" y="180"/>
                  </a:lnTo>
                  <a:lnTo>
                    <a:pt x="32" y="174"/>
                  </a:lnTo>
                  <a:lnTo>
                    <a:pt x="25" y="168"/>
                  </a:lnTo>
                  <a:lnTo>
                    <a:pt x="19" y="162"/>
                  </a:lnTo>
                  <a:lnTo>
                    <a:pt x="15" y="155"/>
                  </a:lnTo>
                  <a:lnTo>
                    <a:pt x="10" y="147"/>
                  </a:lnTo>
                  <a:lnTo>
                    <a:pt x="7" y="137"/>
                  </a:lnTo>
                  <a:lnTo>
                    <a:pt x="3" y="128"/>
                  </a:lnTo>
                  <a:lnTo>
                    <a:pt x="2" y="119"/>
                  </a:lnTo>
                  <a:lnTo>
                    <a:pt x="1" y="109"/>
                  </a:lnTo>
                  <a:lnTo>
                    <a:pt x="0" y="97"/>
                  </a:lnTo>
                  <a:lnTo>
                    <a:pt x="1" y="87"/>
                  </a:lnTo>
                  <a:lnTo>
                    <a:pt x="2" y="76"/>
                  </a:lnTo>
                  <a:lnTo>
                    <a:pt x="3" y="66"/>
                  </a:lnTo>
                  <a:lnTo>
                    <a:pt x="7" y="57"/>
                  </a:lnTo>
                  <a:lnTo>
                    <a:pt x="10" y="49"/>
                  </a:lnTo>
                  <a:lnTo>
                    <a:pt x="15" y="41"/>
                  </a:lnTo>
                  <a:lnTo>
                    <a:pt x="19" y="34"/>
                  </a:lnTo>
                  <a:lnTo>
                    <a:pt x="25" y="27"/>
                  </a:lnTo>
                  <a:lnTo>
                    <a:pt x="32" y="21"/>
                  </a:lnTo>
                  <a:lnTo>
                    <a:pt x="40" y="15"/>
                  </a:lnTo>
                  <a:lnTo>
                    <a:pt x="47" y="11"/>
                  </a:lnTo>
                  <a:lnTo>
                    <a:pt x="56" y="7"/>
                  </a:lnTo>
                  <a:lnTo>
                    <a:pt x="66" y="5"/>
                  </a:lnTo>
                  <a:lnTo>
                    <a:pt x="75" y="3"/>
                  </a:lnTo>
                  <a:lnTo>
                    <a:pt x="86" y="2"/>
                  </a:lnTo>
                  <a:lnTo>
                    <a:pt x="97" y="0"/>
                  </a:lnTo>
                  <a:lnTo>
                    <a:pt x="108" y="2"/>
                  </a:lnTo>
                  <a:lnTo>
                    <a:pt x="119" y="3"/>
                  </a:lnTo>
                  <a:lnTo>
                    <a:pt x="128" y="5"/>
                  </a:lnTo>
                  <a:lnTo>
                    <a:pt x="137" y="7"/>
                  </a:lnTo>
                  <a:lnTo>
                    <a:pt x="147" y="11"/>
                  </a:lnTo>
                  <a:lnTo>
                    <a:pt x="155" y="15"/>
                  </a:lnTo>
                  <a:lnTo>
                    <a:pt x="162" y="21"/>
                  </a:lnTo>
                  <a:lnTo>
                    <a:pt x="169" y="27"/>
                  </a:lnTo>
                  <a:lnTo>
                    <a:pt x="174" y="34"/>
                  </a:lnTo>
                  <a:lnTo>
                    <a:pt x="180" y="41"/>
                  </a:lnTo>
                  <a:lnTo>
                    <a:pt x="184" y="49"/>
                  </a:lnTo>
                  <a:lnTo>
                    <a:pt x="188" y="57"/>
                  </a:lnTo>
                  <a:lnTo>
                    <a:pt x="191" y="66"/>
                  </a:lnTo>
                  <a:lnTo>
                    <a:pt x="193" y="76"/>
                  </a:lnTo>
                  <a:lnTo>
                    <a:pt x="194" y="87"/>
                  </a:lnTo>
                  <a:lnTo>
                    <a:pt x="194" y="97"/>
                  </a:lnTo>
                  <a:lnTo>
                    <a:pt x="194" y="109"/>
                  </a:lnTo>
                  <a:lnTo>
                    <a:pt x="193" y="119"/>
                  </a:lnTo>
                  <a:lnTo>
                    <a:pt x="191" y="128"/>
                  </a:lnTo>
                  <a:lnTo>
                    <a:pt x="188" y="137"/>
                  </a:lnTo>
                  <a:lnTo>
                    <a:pt x="184" y="147"/>
                  </a:lnTo>
                  <a:lnTo>
                    <a:pt x="180" y="155"/>
                  </a:lnTo>
                  <a:lnTo>
                    <a:pt x="174" y="162"/>
                  </a:lnTo>
                  <a:lnTo>
                    <a:pt x="169" y="168"/>
                  </a:lnTo>
                  <a:lnTo>
                    <a:pt x="162" y="174"/>
                  </a:lnTo>
                  <a:lnTo>
                    <a:pt x="155" y="180"/>
                  </a:lnTo>
                  <a:lnTo>
                    <a:pt x="147" y="183"/>
                  </a:lnTo>
                  <a:lnTo>
                    <a:pt x="137" y="188"/>
                  </a:lnTo>
                  <a:lnTo>
                    <a:pt x="128" y="190"/>
                  </a:lnTo>
                  <a:lnTo>
                    <a:pt x="119" y="193"/>
                  </a:lnTo>
                  <a:lnTo>
                    <a:pt x="108" y="194"/>
                  </a:lnTo>
                  <a:lnTo>
                    <a:pt x="97" y="195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3"/>
            <p:cNvSpPr>
              <a:spLocks/>
            </p:cNvSpPr>
            <p:nvPr userDrawn="1"/>
          </p:nvSpPr>
          <p:spPr bwMode="auto">
            <a:xfrm>
              <a:off x="4159" y="566"/>
              <a:ext cx="27" cy="37"/>
            </a:xfrm>
            <a:custGeom>
              <a:avLst/>
              <a:gdLst>
                <a:gd name="T0" fmla="*/ 0 w 136"/>
                <a:gd name="T1" fmla="*/ 0 h 184"/>
                <a:gd name="T2" fmla="*/ 19 w 136"/>
                <a:gd name="T3" fmla="*/ 0 h 184"/>
                <a:gd name="T4" fmla="*/ 19 w 136"/>
                <a:gd name="T5" fmla="*/ 167 h 184"/>
                <a:gd name="T6" fmla="*/ 136 w 136"/>
                <a:gd name="T7" fmla="*/ 167 h 184"/>
                <a:gd name="T8" fmla="*/ 136 w 136"/>
                <a:gd name="T9" fmla="*/ 184 h 184"/>
                <a:gd name="T10" fmla="*/ 0 w 136"/>
                <a:gd name="T11" fmla="*/ 184 h 184"/>
                <a:gd name="T12" fmla="*/ 0 w 136"/>
                <a:gd name="T1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84">
                  <a:moveTo>
                    <a:pt x="0" y="0"/>
                  </a:moveTo>
                  <a:lnTo>
                    <a:pt x="19" y="0"/>
                  </a:lnTo>
                  <a:lnTo>
                    <a:pt x="19" y="167"/>
                  </a:lnTo>
                  <a:lnTo>
                    <a:pt x="136" y="167"/>
                  </a:lnTo>
                  <a:lnTo>
                    <a:pt x="136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4"/>
            <p:cNvSpPr>
              <a:spLocks/>
            </p:cNvSpPr>
            <p:nvPr userDrawn="1"/>
          </p:nvSpPr>
          <p:spPr bwMode="auto">
            <a:xfrm>
              <a:off x="4195" y="565"/>
              <a:ext cx="31" cy="39"/>
            </a:xfrm>
            <a:custGeom>
              <a:avLst/>
              <a:gdLst>
                <a:gd name="T0" fmla="*/ 20 w 154"/>
                <a:gd name="T1" fmla="*/ 140 h 195"/>
                <a:gd name="T2" fmla="*/ 35 w 154"/>
                <a:gd name="T3" fmla="*/ 164 h 195"/>
                <a:gd name="T4" fmla="*/ 65 w 154"/>
                <a:gd name="T5" fmla="*/ 175 h 195"/>
                <a:gd name="T6" fmla="*/ 102 w 154"/>
                <a:gd name="T7" fmla="*/ 173 h 195"/>
                <a:gd name="T8" fmla="*/ 126 w 154"/>
                <a:gd name="T9" fmla="*/ 160 h 195"/>
                <a:gd name="T10" fmla="*/ 135 w 154"/>
                <a:gd name="T11" fmla="*/ 139 h 195"/>
                <a:gd name="T12" fmla="*/ 129 w 154"/>
                <a:gd name="T13" fmla="*/ 121 h 195"/>
                <a:gd name="T14" fmla="*/ 109 w 154"/>
                <a:gd name="T15" fmla="*/ 111 h 195"/>
                <a:gd name="T16" fmla="*/ 50 w 154"/>
                <a:gd name="T17" fmla="*/ 99 h 195"/>
                <a:gd name="T18" fmla="*/ 22 w 154"/>
                <a:gd name="T19" fmla="*/ 90 h 195"/>
                <a:gd name="T20" fmla="*/ 8 w 154"/>
                <a:gd name="T21" fmla="*/ 71 h 195"/>
                <a:gd name="T22" fmla="*/ 6 w 154"/>
                <a:gd name="T23" fmla="*/ 48 h 195"/>
                <a:gd name="T24" fmla="*/ 11 w 154"/>
                <a:gd name="T25" fmla="*/ 33 h 195"/>
                <a:gd name="T26" fmla="*/ 20 w 154"/>
                <a:gd name="T27" fmla="*/ 19 h 195"/>
                <a:gd name="T28" fmla="*/ 35 w 154"/>
                <a:gd name="T29" fmla="*/ 10 h 195"/>
                <a:gd name="T30" fmla="*/ 60 w 154"/>
                <a:gd name="T31" fmla="*/ 2 h 195"/>
                <a:gd name="T32" fmla="*/ 107 w 154"/>
                <a:gd name="T33" fmla="*/ 5 h 195"/>
                <a:gd name="T34" fmla="*/ 124 w 154"/>
                <a:gd name="T35" fmla="*/ 12 h 195"/>
                <a:gd name="T36" fmla="*/ 138 w 154"/>
                <a:gd name="T37" fmla="*/ 24 h 195"/>
                <a:gd name="T38" fmla="*/ 146 w 154"/>
                <a:gd name="T39" fmla="*/ 38 h 195"/>
                <a:gd name="T40" fmla="*/ 149 w 154"/>
                <a:gd name="T41" fmla="*/ 57 h 195"/>
                <a:gd name="T42" fmla="*/ 126 w 154"/>
                <a:gd name="T43" fmla="*/ 41 h 195"/>
                <a:gd name="T44" fmla="*/ 108 w 154"/>
                <a:gd name="T45" fmla="*/ 24 h 195"/>
                <a:gd name="T46" fmla="*/ 76 w 154"/>
                <a:gd name="T47" fmla="*/ 18 h 195"/>
                <a:gd name="T48" fmla="*/ 45 w 154"/>
                <a:gd name="T49" fmla="*/ 24 h 195"/>
                <a:gd name="T50" fmla="*/ 28 w 154"/>
                <a:gd name="T51" fmla="*/ 38 h 195"/>
                <a:gd name="T52" fmla="*/ 26 w 154"/>
                <a:gd name="T53" fmla="*/ 59 h 195"/>
                <a:gd name="T54" fmla="*/ 36 w 154"/>
                <a:gd name="T55" fmla="*/ 74 h 195"/>
                <a:gd name="T56" fmla="*/ 60 w 154"/>
                <a:gd name="T57" fmla="*/ 82 h 195"/>
                <a:gd name="T58" fmla="*/ 117 w 154"/>
                <a:gd name="T59" fmla="*/ 93 h 195"/>
                <a:gd name="T60" fmla="*/ 142 w 154"/>
                <a:gd name="T61" fmla="*/ 106 h 195"/>
                <a:gd name="T62" fmla="*/ 154 w 154"/>
                <a:gd name="T63" fmla="*/ 128 h 195"/>
                <a:gd name="T64" fmla="*/ 153 w 154"/>
                <a:gd name="T65" fmla="*/ 150 h 195"/>
                <a:gd name="T66" fmla="*/ 147 w 154"/>
                <a:gd name="T67" fmla="*/ 166 h 195"/>
                <a:gd name="T68" fmla="*/ 134 w 154"/>
                <a:gd name="T69" fmla="*/ 179 h 195"/>
                <a:gd name="T70" fmla="*/ 118 w 154"/>
                <a:gd name="T71" fmla="*/ 188 h 195"/>
                <a:gd name="T72" fmla="*/ 80 w 154"/>
                <a:gd name="T73" fmla="*/ 195 h 195"/>
                <a:gd name="T74" fmla="*/ 53 w 154"/>
                <a:gd name="T75" fmla="*/ 191 h 195"/>
                <a:gd name="T76" fmla="*/ 32 w 154"/>
                <a:gd name="T77" fmla="*/ 185 h 195"/>
                <a:gd name="T78" fmla="*/ 16 w 154"/>
                <a:gd name="T79" fmla="*/ 173 h 195"/>
                <a:gd name="T80" fmla="*/ 6 w 154"/>
                <a:gd name="T81" fmla="*/ 158 h 195"/>
                <a:gd name="T82" fmla="*/ 0 w 154"/>
                <a:gd name="T83" fmla="*/ 139 h 195"/>
                <a:gd name="T84" fmla="*/ 19 w 154"/>
                <a:gd name="T85" fmla="*/ 12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4" h="195">
                  <a:moveTo>
                    <a:pt x="19" y="129"/>
                  </a:moveTo>
                  <a:lnTo>
                    <a:pt x="19" y="129"/>
                  </a:lnTo>
                  <a:lnTo>
                    <a:pt x="20" y="140"/>
                  </a:lnTo>
                  <a:lnTo>
                    <a:pt x="23" y="149"/>
                  </a:lnTo>
                  <a:lnTo>
                    <a:pt x="28" y="157"/>
                  </a:lnTo>
                  <a:lnTo>
                    <a:pt x="35" y="164"/>
                  </a:lnTo>
                  <a:lnTo>
                    <a:pt x="43" y="168"/>
                  </a:lnTo>
                  <a:lnTo>
                    <a:pt x="53" y="173"/>
                  </a:lnTo>
                  <a:lnTo>
                    <a:pt x="65" y="175"/>
                  </a:lnTo>
                  <a:lnTo>
                    <a:pt x="78" y="177"/>
                  </a:lnTo>
                  <a:lnTo>
                    <a:pt x="90" y="175"/>
                  </a:lnTo>
                  <a:lnTo>
                    <a:pt x="102" y="173"/>
                  </a:lnTo>
                  <a:lnTo>
                    <a:pt x="111" y="171"/>
                  </a:lnTo>
                  <a:lnTo>
                    <a:pt x="120" y="166"/>
                  </a:lnTo>
                  <a:lnTo>
                    <a:pt x="126" y="160"/>
                  </a:lnTo>
                  <a:lnTo>
                    <a:pt x="131" y="154"/>
                  </a:lnTo>
                  <a:lnTo>
                    <a:pt x="134" y="147"/>
                  </a:lnTo>
                  <a:lnTo>
                    <a:pt x="135" y="139"/>
                  </a:lnTo>
                  <a:lnTo>
                    <a:pt x="134" y="132"/>
                  </a:lnTo>
                  <a:lnTo>
                    <a:pt x="132" y="126"/>
                  </a:lnTo>
                  <a:lnTo>
                    <a:pt x="129" y="121"/>
                  </a:lnTo>
                  <a:lnTo>
                    <a:pt x="124" y="117"/>
                  </a:lnTo>
                  <a:lnTo>
                    <a:pt x="117" y="113"/>
                  </a:lnTo>
                  <a:lnTo>
                    <a:pt x="109" y="111"/>
                  </a:lnTo>
                  <a:lnTo>
                    <a:pt x="100" y="109"/>
                  </a:lnTo>
                  <a:lnTo>
                    <a:pt x="89" y="106"/>
                  </a:lnTo>
                  <a:lnTo>
                    <a:pt x="50" y="99"/>
                  </a:lnTo>
                  <a:lnTo>
                    <a:pt x="39" y="97"/>
                  </a:lnTo>
                  <a:lnTo>
                    <a:pt x="30" y="94"/>
                  </a:lnTo>
                  <a:lnTo>
                    <a:pt x="22" y="90"/>
                  </a:lnTo>
                  <a:lnTo>
                    <a:pt x="16" y="84"/>
                  </a:lnTo>
                  <a:lnTo>
                    <a:pt x="12" y="79"/>
                  </a:lnTo>
                  <a:lnTo>
                    <a:pt x="8" y="71"/>
                  </a:lnTo>
                  <a:lnTo>
                    <a:pt x="6" y="63"/>
                  </a:lnTo>
                  <a:lnTo>
                    <a:pt x="6" y="53"/>
                  </a:lnTo>
                  <a:lnTo>
                    <a:pt x="6" y="48"/>
                  </a:lnTo>
                  <a:lnTo>
                    <a:pt x="7" y="43"/>
                  </a:lnTo>
                  <a:lnTo>
                    <a:pt x="8" y="37"/>
                  </a:lnTo>
                  <a:lnTo>
                    <a:pt x="11" y="33"/>
                  </a:lnTo>
                  <a:lnTo>
                    <a:pt x="13" y="28"/>
                  </a:lnTo>
                  <a:lnTo>
                    <a:pt x="16" y="2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9" y="12"/>
                  </a:lnTo>
                  <a:lnTo>
                    <a:pt x="35" y="10"/>
                  </a:lnTo>
                  <a:lnTo>
                    <a:pt x="41" y="6"/>
                  </a:lnTo>
                  <a:lnTo>
                    <a:pt x="46" y="5"/>
                  </a:lnTo>
                  <a:lnTo>
                    <a:pt x="60" y="2"/>
                  </a:lnTo>
                  <a:lnTo>
                    <a:pt x="76" y="0"/>
                  </a:lnTo>
                  <a:lnTo>
                    <a:pt x="93" y="2"/>
                  </a:lnTo>
                  <a:lnTo>
                    <a:pt x="107" y="5"/>
                  </a:lnTo>
                  <a:lnTo>
                    <a:pt x="112" y="6"/>
                  </a:lnTo>
                  <a:lnTo>
                    <a:pt x="118" y="10"/>
                  </a:lnTo>
                  <a:lnTo>
                    <a:pt x="124" y="12"/>
                  </a:lnTo>
                  <a:lnTo>
                    <a:pt x="129" y="15"/>
                  </a:lnTo>
                  <a:lnTo>
                    <a:pt x="133" y="20"/>
                  </a:lnTo>
                  <a:lnTo>
                    <a:pt x="138" y="24"/>
                  </a:lnTo>
                  <a:lnTo>
                    <a:pt x="140" y="28"/>
                  </a:lnTo>
                  <a:lnTo>
                    <a:pt x="144" y="34"/>
                  </a:lnTo>
                  <a:lnTo>
                    <a:pt x="146" y="38"/>
                  </a:lnTo>
                  <a:lnTo>
                    <a:pt x="147" y="44"/>
                  </a:lnTo>
                  <a:lnTo>
                    <a:pt x="148" y="51"/>
                  </a:lnTo>
                  <a:lnTo>
                    <a:pt x="149" y="57"/>
                  </a:lnTo>
                  <a:lnTo>
                    <a:pt x="131" y="57"/>
                  </a:lnTo>
                  <a:lnTo>
                    <a:pt x="129" y="48"/>
                  </a:lnTo>
                  <a:lnTo>
                    <a:pt x="126" y="41"/>
                  </a:lnTo>
                  <a:lnTo>
                    <a:pt x="122" y="34"/>
                  </a:lnTo>
                  <a:lnTo>
                    <a:pt x="115" y="28"/>
                  </a:lnTo>
                  <a:lnTo>
                    <a:pt x="108" y="24"/>
                  </a:lnTo>
                  <a:lnTo>
                    <a:pt x="98" y="20"/>
                  </a:lnTo>
                  <a:lnTo>
                    <a:pt x="88" y="18"/>
                  </a:lnTo>
                  <a:lnTo>
                    <a:pt x="76" y="18"/>
                  </a:lnTo>
                  <a:lnTo>
                    <a:pt x="65" y="18"/>
                  </a:lnTo>
                  <a:lnTo>
                    <a:pt x="54" y="20"/>
                  </a:lnTo>
                  <a:lnTo>
                    <a:pt x="45" y="24"/>
                  </a:lnTo>
                  <a:lnTo>
                    <a:pt x="38" y="27"/>
                  </a:lnTo>
                  <a:lnTo>
                    <a:pt x="32" y="33"/>
                  </a:lnTo>
                  <a:lnTo>
                    <a:pt x="28" y="38"/>
                  </a:lnTo>
                  <a:lnTo>
                    <a:pt x="26" y="45"/>
                  </a:lnTo>
                  <a:lnTo>
                    <a:pt x="24" y="53"/>
                  </a:lnTo>
                  <a:lnTo>
                    <a:pt x="26" y="59"/>
                  </a:lnTo>
                  <a:lnTo>
                    <a:pt x="28" y="65"/>
                  </a:lnTo>
                  <a:lnTo>
                    <a:pt x="31" y="70"/>
                  </a:lnTo>
                  <a:lnTo>
                    <a:pt x="36" y="74"/>
                  </a:lnTo>
                  <a:lnTo>
                    <a:pt x="43" y="78"/>
                  </a:lnTo>
                  <a:lnTo>
                    <a:pt x="50" y="80"/>
                  </a:lnTo>
                  <a:lnTo>
                    <a:pt x="60" y="82"/>
                  </a:lnTo>
                  <a:lnTo>
                    <a:pt x="71" y="84"/>
                  </a:lnTo>
                  <a:lnTo>
                    <a:pt x="105" y="90"/>
                  </a:lnTo>
                  <a:lnTo>
                    <a:pt x="117" y="93"/>
                  </a:lnTo>
                  <a:lnTo>
                    <a:pt x="127" y="96"/>
                  </a:lnTo>
                  <a:lnTo>
                    <a:pt x="135" y="101"/>
                  </a:lnTo>
                  <a:lnTo>
                    <a:pt x="142" y="106"/>
                  </a:lnTo>
                  <a:lnTo>
                    <a:pt x="148" y="112"/>
                  </a:lnTo>
                  <a:lnTo>
                    <a:pt x="152" y="120"/>
                  </a:lnTo>
                  <a:lnTo>
                    <a:pt x="154" y="128"/>
                  </a:lnTo>
                  <a:lnTo>
                    <a:pt x="154" y="137"/>
                  </a:lnTo>
                  <a:lnTo>
                    <a:pt x="154" y="144"/>
                  </a:lnTo>
                  <a:lnTo>
                    <a:pt x="153" y="150"/>
                  </a:lnTo>
                  <a:lnTo>
                    <a:pt x="152" y="156"/>
                  </a:lnTo>
                  <a:lnTo>
                    <a:pt x="149" y="162"/>
                  </a:lnTo>
                  <a:lnTo>
                    <a:pt x="147" y="166"/>
                  </a:lnTo>
                  <a:lnTo>
                    <a:pt x="144" y="171"/>
                  </a:lnTo>
                  <a:lnTo>
                    <a:pt x="139" y="175"/>
                  </a:lnTo>
                  <a:lnTo>
                    <a:pt x="134" y="179"/>
                  </a:lnTo>
                  <a:lnTo>
                    <a:pt x="130" y="182"/>
                  </a:lnTo>
                  <a:lnTo>
                    <a:pt x="124" y="186"/>
                  </a:lnTo>
                  <a:lnTo>
                    <a:pt x="118" y="188"/>
                  </a:lnTo>
                  <a:lnTo>
                    <a:pt x="111" y="190"/>
                  </a:lnTo>
                  <a:lnTo>
                    <a:pt x="96" y="194"/>
                  </a:lnTo>
                  <a:lnTo>
                    <a:pt x="80" y="195"/>
                  </a:lnTo>
                  <a:lnTo>
                    <a:pt x="71" y="194"/>
                  </a:lnTo>
                  <a:lnTo>
                    <a:pt x="61" y="194"/>
                  </a:lnTo>
                  <a:lnTo>
                    <a:pt x="53" y="191"/>
                  </a:lnTo>
                  <a:lnTo>
                    <a:pt x="46" y="190"/>
                  </a:lnTo>
                  <a:lnTo>
                    <a:pt x="39" y="188"/>
                  </a:lnTo>
                  <a:lnTo>
                    <a:pt x="32" y="185"/>
                  </a:lnTo>
                  <a:lnTo>
                    <a:pt x="27" y="181"/>
                  </a:lnTo>
                  <a:lnTo>
                    <a:pt x="21" y="178"/>
                  </a:lnTo>
                  <a:lnTo>
                    <a:pt x="16" y="173"/>
                  </a:lnTo>
                  <a:lnTo>
                    <a:pt x="12" y="168"/>
                  </a:lnTo>
                  <a:lnTo>
                    <a:pt x="8" y="163"/>
                  </a:lnTo>
                  <a:lnTo>
                    <a:pt x="6" y="158"/>
                  </a:lnTo>
                  <a:lnTo>
                    <a:pt x="4" y="151"/>
                  </a:lnTo>
                  <a:lnTo>
                    <a:pt x="1" y="145"/>
                  </a:lnTo>
                  <a:lnTo>
                    <a:pt x="0" y="139"/>
                  </a:lnTo>
                  <a:lnTo>
                    <a:pt x="0" y="132"/>
                  </a:lnTo>
                  <a:lnTo>
                    <a:pt x="0" y="129"/>
                  </a:lnTo>
                  <a:lnTo>
                    <a:pt x="19" y="129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5"/>
            <p:cNvSpPr>
              <a:spLocks/>
            </p:cNvSpPr>
            <p:nvPr userDrawn="1"/>
          </p:nvSpPr>
          <p:spPr bwMode="auto">
            <a:xfrm>
              <a:off x="4235" y="566"/>
              <a:ext cx="32" cy="37"/>
            </a:xfrm>
            <a:custGeom>
              <a:avLst/>
              <a:gdLst>
                <a:gd name="T0" fmla="*/ 71 w 162"/>
                <a:gd name="T1" fmla="*/ 17 h 184"/>
                <a:gd name="T2" fmla="*/ 0 w 162"/>
                <a:gd name="T3" fmla="*/ 17 h 184"/>
                <a:gd name="T4" fmla="*/ 0 w 162"/>
                <a:gd name="T5" fmla="*/ 0 h 184"/>
                <a:gd name="T6" fmla="*/ 162 w 162"/>
                <a:gd name="T7" fmla="*/ 0 h 184"/>
                <a:gd name="T8" fmla="*/ 162 w 162"/>
                <a:gd name="T9" fmla="*/ 17 h 184"/>
                <a:gd name="T10" fmla="*/ 90 w 162"/>
                <a:gd name="T11" fmla="*/ 17 h 184"/>
                <a:gd name="T12" fmla="*/ 90 w 162"/>
                <a:gd name="T13" fmla="*/ 184 h 184"/>
                <a:gd name="T14" fmla="*/ 71 w 162"/>
                <a:gd name="T15" fmla="*/ 184 h 184"/>
                <a:gd name="T16" fmla="*/ 71 w 162"/>
                <a:gd name="T17" fmla="*/ 1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84">
                  <a:moveTo>
                    <a:pt x="71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17"/>
                  </a:lnTo>
                  <a:lnTo>
                    <a:pt x="90" y="17"/>
                  </a:lnTo>
                  <a:lnTo>
                    <a:pt x="90" y="184"/>
                  </a:lnTo>
                  <a:lnTo>
                    <a:pt x="71" y="184"/>
                  </a:lnTo>
                  <a:lnTo>
                    <a:pt x="71" y="17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6"/>
            <p:cNvSpPr>
              <a:spLocks/>
            </p:cNvSpPr>
            <p:nvPr userDrawn="1"/>
          </p:nvSpPr>
          <p:spPr bwMode="auto">
            <a:xfrm>
              <a:off x="4272" y="566"/>
              <a:ext cx="38" cy="37"/>
            </a:xfrm>
            <a:custGeom>
              <a:avLst/>
              <a:gdLst>
                <a:gd name="T0" fmla="*/ 0 w 190"/>
                <a:gd name="T1" fmla="*/ 0 h 184"/>
                <a:gd name="T2" fmla="*/ 21 w 190"/>
                <a:gd name="T3" fmla="*/ 0 h 184"/>
                <a:gd name="T4" fmla="*/ 95 w 190"/>
                <a:gd name="T5" fmla="*/ 169 h 184"/>
                <a:gd name="T6" fmla="*/ 169 w 190"/>
                <a:gd name="T7" fmla="*/ 0 h 184"/>
                <a:gd name="T8" fmla="*/ 190 w 190"/>
                <a:gd name="T9" fmla="*/ 0 h 184"/>
                <a:gd name="T10" fmla="*/ 107 w 190"/>
                <a:gd name="T11" fmla="*/ 184 h 184"/>
                <a:gd name="T12" fmla="*/ 84 w 190"/>
                <a:gd name="T13" fmla="*/ 184 h 184"/>
                <a:gd name="T14" fmla="*/ 0 w 190"/>
                <a:gd name="T1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4">
                  <a:moveTo>
                    <a:pt x="0" y="0"/>
                  </a:moveTo>
                  <a:lnTo>
                    <a:pt x="21" y="0"/>
                  </a:lnTo>
                  <a:lnTo>
                    <a:pt x="95" y="169"/>
                  </a:lnTo>
                  <a:lnTo>
                    <a:pt x="169" y="0"/>
                  </a:lnTo>
                  <a:lnTo>
                    <a:pt x="190" y="0"/>
                  </a:lnTo>
                  <a:lnTo>
                    <a:pt x="107" y="184"/>
                  </a:lnTo>
                  <a:lnTo>
                    <a:pt x="84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7"/>
            <p:cNvSpPr>
              <a:spLocks noEditPoints="1"/>
            </p:cNvSpPr>
            <p:nvPr userDrawn="1"/>
          </p:nvSpPr>
          <p:spPr bwMode="auto">
            <a:xfrm>
              <a:off x="4320" y="555"/>
              <a:ext cx="10" cy="48"/>
            </a:xfrm>
            <a:custGeom>
              <a:avLst/>
              <a:gdLst>
                <a:gd name="T0" fmla="*/ 24 w 47"/>
                <a:gd name="T1" fmla="*/ 0 h 240"/>
                <a:gd name="T2" fmla="*/ 47 w 47"/>
                <a:gd name="T3" fmla="*/ 0 h 240"/>
                <a:gd name="T4" fmla="*/ 17 w 47"/>
                <a:gd name="T5" fmla="*/ 38 h 240"/>
                <a:gd name="T6" fmla="*/ 2 w 47"/>
                <a:gd name="T7" fmla="*/ 38 h 240"/>
                <a:gd name="T8" fmla="*/ 24 w 47"/>
                <a:gd name="T9" fmla="*/ 0 h 240"/>
                <a:gd name="T10" fmla="*/ 0 w 47"/>
                <a:gd name="T11" fmla="*/ 56 h 240"/>
                <a:gd name="T12" fmla="*/ 0 w 47"/>
                <a:gd name="T13" fmla="*/ 56 h 240"/>
                <a:gd name="T14" fmla="*/ 18 w 47"/>
                <a:gd name="T15" fmla="*/ 56 h 240"/>
                <a:gd name="T16" fmla="*/ 18 w 47"/>
                <a:gd name="T17" fmla="*/ 240 h 240"/>
                <a:gd name="T18" fmla="*/ 0 w 47"/>
                <a:gd name="T19" fmla="*/ 240 h 240"/>
                <a:gd name="T20" fmla="*/ 0 w 47"/>
                <a:gd name="T21" fmla="*/ 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240">
                  <a:moveTo>
                    <a:pt x="24" y="0"/>
                  </a:moveTo>
                  <a:lnTo>
                    <a:pt x="47" y="0"/>
                  </a:lnTo>
                  <a:lnTo>
                    <a:pt x="17" y="38"/>
                  </a:lnTo>
                  <a:lnTo>
                    <a:pt x="2" y="38"/>
                  </a:lnTo>
                  <a:lnTo>
                    <a:pt x="24" y="0"/>
                  </a:lnTo>
                  <a:close/>
                  <a:moveTo>
                    <a:pt x="0" y="56"/>
                  </a:moveTo>
                  <a:lnTo>
                    <a:pt x="0" y="56"/>
                  </a:lnTo>
                  <a:lnTo>
                    <a:pt x="18" y="56"/>
                  </a:lnTo>
                  <a:lnTo>
                    <a:pt x="18" y="240"/>
                  </a:lnTo>
                  <a:lnTo>
                    <a:pt x="0" y="24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8"/>
            <p:cNvSpPr>
              <a:spLocks/>
            </p:cNvSpPr>
            <p:nvPr userDrawn="1"/>
          </p:nvSpPr>
          <p:spPr bwMode="auto">
            <a:xfrm>
              <a:off x="4340" y="599"/>
              <a:ext cx="4" cy="12"/>
            </a:xfrm>
            <a:custGeom>
              <a:avLst/>
              <a:gdLst>
                <a:gd name="T0" fmla="*/ 0 w 21"/>
                <a:gd name="T1" fmla="*/ 0 h 62"/>
                <a:gd name="T2" fmla="*/ 21 w 21"/>
                <a:gd name="T3" fmla="*/ 0 h 62"/>
                <a:gd name="T4" fmla="*/ 21 w 21"/>
                <a:gd name="T5" fmla="*/ 30 h 62"/>
                <a:gd name="T6" fmla="*/ 21 w 21"/>
                <a:gd name="T7" fmla="*/ 36 h 62"/>
                <a:gd name="T8" fmla="*/ 20 w 21"/>
                <a:gd name="T9" fmla="*/ 42 h 62"/>
                <a:gd name="T10" fmla="*/ 19 w 21"/>
                <a:gd name="T11" fmla="*/ 46 h 62"/>
                <a:gd name="T12" fmla="*/ 16 w 21"/>
                <a:gd name="T13" fmla="*/ 51 h 62"/>
                <a:gd name="T14" fmla="*/ 14 w 21"/>
                <a:gd name="T15" fmla="*/ 54 h 62"/>
                <a:gd name="T16" fmla="*/ 11 w 21"/>
                <a:gd name="T17" fmla="*/ 58 h 62"/>
                <a:gd name="T18" fmla="*/ 6 w 21"/>
                <a:gd name="T19" fmla="*/ 60 h 62"/>
                <a:gd name="T20" fmla="*/ 0 w 21"/>
                <a:gd name="T21" fmla="*/ 62 h 62"/>
                <a:gd name="T22" fmla="*/ 0 w 21"/>
                <a:gd name="T23" fmla="*/ 51 h 62"/>
                <a:gd name="T24" fmla="*/ 5 w 21"/>
                <a:gd name="T25" fmla="*/ 47 h 62"/>
                <a:gd name="T26" fmla="*/ 7 w 21"/>
                <a:gd name="T27" fmla="*/ 44 h 62"/>
                <a:gd name="T28" fmla="*/ 9 w 21"/>
                <a:gd name="T29" fmla="*/ 39 h 62"/>
                <a:gd name="T30" fmla="*/ 9 w 21"/>
                <a:gd name="T31" fmla="*/ 34 h 62"/>
                <a:gd name="T32" fmla="*/ 9 w 21"/>
                <a:gd name="T33" fmla="*/ 22 h 62"/>
                <a:gd name="T34" fmla="*/ 0 w 21"/>
                <a:gd name="T35" fmla="*/ 22 h 62"/>
                <a:gd name="T36" fmla="*/ 0 w 21"/>
                <a:gd name="T3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62">
                  <a:moveTo>
                    <a:pt x="0" y="0"/>
                  </a:moveTo>
                  <a:lnTo>
                    <a:pt x="21" y="0"/>
                  </a:lnTo>
                  <a:lnTo>
                    <a:pt x="21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19" y="46"/>
                  </a:lnTo>
                  <a:lnTo>
                    <a:pt x="16" y="51"/>
                  </a:lnTo>
                  <a:lnTo>
                    <a:pt x="14" y="54"/>
                  </a:lnTo>
                  <a:lnTo>
                    <a:pt x="11" y="58"/>
                  </a:lnTo>
                  <a:lnTo>
                    <a:pt x="6" y="60"/>
                  </a:lnTo>
                  <a:lnTo>
                    <a:pt x="0" y="62"/>
                  </a:lnTo>
                  <a:lnTo>
                    <a:pt x="0" y="51"/>
                  </a:lnTo>
                  <a:lnTo>
                    <a:pt x="5" y="47"/>
                  </a:lnTo>
                  <a:lnTo>
                    <a:pt x="7" y="44"/>
                  </a:lnTo>
                  <a:lnTo>
                    <a:pt x="9" y="39"/>
                  </a:lnTo>
                  <a:lnTo>
                    <a:pt x="9" y="34"/>
                  </a:lnTo>
                  <a:lnTo>
                    <a:pt x="9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49"/>
            <p:cNvSpPr>
              <a:spLocks/>
            </p:cNvSpPr>
            <p:nvPr userDrawn="1"/>
          </p:nvSpPr>
          <p:spPr bwMode="auto">
            <a:xfrm>
              <a:off x="3593" y="624"/>
              <a:ext cx="35" cy="30"/>
            </a:xfrm>
            <a:custGeom>
              <a:avLst/>
              <a:gdLst>
                <a:gd name="T0" fmla="*/ 0 w 177"/>
                <a:gd name="T1" fmla="*/ 0 h 153"/>
                <a:gd name="T2" fmla="*/ 24 w 177"/>
                <a:gd name="T3" fmla="*/ 0 h 153"/>
                <a:gd name="T4" fmla="*/ 89 w 177"/>
                <a:gd name="T5" fmla="*/ 138 h 153"/>
                <a:gd name="T6" fmla="*/ 155 w 177"/>
                <a:gd name="T7" fmla="*/ 0 h 153"/>
                <a:gd name="T8" fmla="*/ 177 w 177"/>
                <a:gd name="T9" fmla="*/ 0 h 153"/>
                <a:gd name="T10" fmla="*/ 177 w 177"/>
                <a:gd name="T11" fmla="*/ 153 h 153"/>
                <a:gd name="T12" fmla="*/ 162 w 177"/>
                <a:gd name="T13" fmla="*/ 153 h 153"/>
                <a:gd name="T14" fmla="*/ 163 w 177"/>
                <a:gd name="T15" fmla="*/ 12 h 153"/>
                <a:gd name="T16" fmla="*/ 97 w 177"/>
                <a:gd name="T17" fmla="*/ 153 h 153"/>
                <a:gd name="T18" fmla="*/ 80 w 177"/>
                <a:gd name="T19" fmla="*/ 153 h 153"/>
                <a:gd name="T20" fmla="*/ 13 w 177"/>
                <a:gd name="T21" fmla="*/ 12 h 153"/>
                <a:gd name="T22" fmla="*/ 15 w 177"/>
                <a:gd name="T23" fmla="*/ 153 h 153"/>
                <a:gd name="T24" fmla="*/ 0 w 177"/>
                <a:gd name="T25" fmla="*/ 153 h 153"/>
                <a:gd name="T26" fmla="*/ 0 w 177"/>
                <a:gd name="T2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7" h="153">
                  <a:moveTo>
                    <a:pt x="0" y="0"/>
                  </a:moveTo>
                  <a:lnTo>
                    <a:pt x="24" y="0"/>
                  </a:lnTo>
                  <a:lnTo>
                    <a:pt x="89" y="138"/>
                  </a:lnTo>
                  <a:lnTo>
                    <a:pt x="155" y="0"/>
                  </a:lnTo>
                  <a:lnTo>
                    <a:pt x="177" y="0"/>
                  </a:lnTo>
                  <a:lnTo>
                    <a:pt x="177" y="153"/>
                  </a:lnTo>
                  <a:lnTo>
                    <a:pt x="162" y="153"/>
                  </a:lnTo>
                  <a:lnTo>
                    <a:pt x="163" y="12"/>
                  </a:lnTo>
                  <a:lnTo>
                    <a:pt x="97" y="153"/>
                  </a:lnTo>
                  <a:lnTo>
                    <a:pt x="80" y="153"/>
                  </a:lnTo>
                  <a:lnTo>
                    <a:pt x="13" y="12"/>
                  </a:lnTo>
                  <a:lnTo>
                    <a:pt x="15" y="153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50"/>
            <p:cNvSpPr>
              <a:spLocks/>
            </p:cNvSpPr>
            <p:nvPr userDrawn="1"/>
          </p:nvSpPr>
          <p:spPr bwMode="auto">
            <a:xfrm>
              <a:off x="3639" y="624"/>
              <a:ext cx="22" cy="30"/>
            </a:xfrm>
            <a:custGeom>
              <a:avLst/>
              <a:gdLst>
                <a:gd name="T0" fmla="*/ 0 w 112"/>
                <a:gd name="T1" fmla="*/ 0 h 153"/>
                <a:gd name="T2" fmla="*/ 15 w 112"/>
                <a:gd name="T3" fmla="*/ 0 h 153"/>
                <a:gd name="T4" fmla="*/ 15 w 112"/>
                <a:gd name="T5" fmla="*/ 138 h 153"/>
                <a:gd name="T6" fmla="*/ 112 w 112"/>
                <a:gd name="T7" fmla="*/ 138 h 153"/>
                <a:gd name="T8" fmla="*/ 112 w 112"/>
                <a:gd name="T9" fmla="*/ 153 h 153"/>
                <a:gd name="T10" fmla="*/ 0 w 112"/>
                <a:gd name="T11" fmla="*/ 153 h 153"/>
                <a:gd name="T12" fmla="*/ 0 w 112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53">
                  <a:moveTo>
                    <a:pt x="0" y="0"/>
                  </a:moveTo>
                  <a:lnTo>
                    <a:pt x="15" y="0"/>
                  </a:lnTo>
                  <a:lnTo>
                    <a:pt x="15" y="138"/>
                  </a:lnTo>
                  <a:lnTo>
                    <a:pt x="112" y="138"/>
                  </a:lnTo>
                  <a:lnTo>
                    <a:pt x="112" y="153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51"/>
            <p:cNvSpPr>
              <a:spLocks noEditPoints="1"/>
            </p:cNvSpPr>
            <p:nvPr userDrawn="1"/>
          </p:nvSpPr>
          <p:spPr bwMode="auto">
            <a:xfrm>
              <a:off x="3666" y="614"/>
              <a:ext cx="32" cy="40"/>
            </a:xfrm>
            <a:custGeom>
              <a:avLst/>
              <a:gdLst>
                <a:gd name="T0" fmla="*/ 91 w 158"/>
                <a:gd name="T1" fmla="*/ 0 h 201"/>
                <a:gd name="T2" fmla="*/ 111 w 158"/>
                <a:gd name="T3" fmla="*/ 0 h 201"/>
                <a:gd name="T4" fmla="*/ 85 w 158"/>
                <a:gd name="T5" fmla="*/ 31 h 201"/>
                <a:gd name="T6" fmla="*/ 73 w 158"/>
                <a:gd name="T7" fmla="*/ 31 h 201"/>
                <a:gd name="T8" fmla="*/ 91 w 158"/>
                <a:gd name="T9" fmla="*/ 0 h 201"/>
                <a:gd name="T10" fmla="*/ 114 w 158"/>
                <a:gd name="T11" fmla="*/ 138 h 201"/>
                <a:gd name="T12" fmla="*/ 114 w 158"/>
                <a:gd name="T13" fmla="*/ 138 h 201"/>
                <a:gd name="T14" fmla="*/ 80 w 158"/>
                <a:gd name="T15" fmla="*/ 60 h 201"/>
                <a:gd name="T16" fmla="*/ 44 w 158"/>
                <a:gd name="T17" fmla="*/ 138 h 201"/>
                <a:gd name="T18" fmla="*/ 114 w 158"/>
                <a:gd name="T19" fmla="*/ 138 h 201"/>
                <a:gd name="T20" fmla="*/ 70 w 158"/>
                <a:gd name="T21" fmla="*/ 48 h 201"/>
                <a:gd name="T22" fmla="*/ 70 w 158"/>
                <a:gd name="T23" fmla="*/ 48 h 201"/>
                <a:gd name="T24" fmla="*/ 89 w 158"/>
                <a:gd name="T25" fmla="*/ 48 h 201"/>
                <a:gd name="T26" fmla="*/ 158 w 158"/>
                <a:gd name="T27" fmla="*/ 201 h 201"/>
                <a:gd name="T28" fmla="*/ 143 w 158"/>
                <a:gd name="T29" fmla="*/ 201 h 201"/>
                <a:gd name="T30" fmla="*/ 121 w 158"/>
                <a:gd name="T31" fmla="*/ 152 h 201"/>
                <a:gd name="T32" fmla="*/ 38 w 158"/>
                <a:gd name="T33" fmla="*/ 152 h 201"/>
                <a:gd name="T34" fmla="*/ 16 w 158"/>
                <a:gd name="T35" fmla="*/ 201 h 201"/>
                <a:gd name="T36" fmla="*/ 0 w 158"/>
                <a:gd name="T37" fmla="*/ 201 h 201"/>
                <a:gd name="T38" fmla="*/ 70 w 158"/>
                <a:gd name="T39" fmla="*/ 4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" h="201">
                  <a:moveTo>
                    <a:pt x="91" y="0"/>
                  </a:moveTo>
                  <a:lnTo>
                    <a:pt x="111" y="0"/>
                  </a:lnTo>
                  <a:lnTo>
                    <a:pt x="85" y="31"/>
                  </a:lnTo>
                  <a:lnTo>
                    <a:pt x="73" y="31"/>
                  </a:lnTo>
                  <a:lnTo>
                    <a:pt x="91" y="0"/>
                  </a:lnTo>
                  <a:close/>
                  <a:moveTo>
                    <a:pt x="114" y="138"/>
                  </a:moveTo>
                  <a:lnTo>
                    <a:pt x="114" y="138"/>
                  </a:lnTo>
                  <a:lnTo>
                    <a:pt x="80" y="60"/>
                  </a:lnTo>
                  <a:lnTo>
                    <a:pt x="44" y="138"/>
                  </a:lnTo>
                  <a:lnTo>
                    <a:pt x="114" y="138"/>
                  </a:lnTo>
                  <a:close/>
                  <a:moveTo>
                    <a:pt x="70" y="48"/>
                  </a:moveTo>
                  <a:lnTo>
                    <a:pt x="70" y="48"/>
                  </a:lnTo>
                  <a:lnTo>
                    <a:pt x="89" y="48"/>
                  </a:lnTo>
                  <a:lnTo>
                    <a:pt x="158" y="201"/>
                  </a:lnTo>
                  <a:lnTo>
                    <a:pt x="143" y="201"/>
                  </a:lnTo>
                  <a:lnTo>
                    <a:pt x="121" y="152"/>
                  </a:lnTo>
                  <a:lnTo>
                    <a:pt x="38" y="152"/>
                  </a:lnTo>
                  <a:lnTo>
                    <a:pt x="16" y="201"/>
                  </a:lnTo>
                  <a:lnTo>
                    <a:pt x="0" y="201"/>
                  </a:lnTo>
                  <a:lnTo>
                    <a:pt x="70" y="48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2"/>
            <p:cNvSpPr>
              <a:spLocks noEditPoints="1"/>
            </p:cNvSpPr>
            <p:nvPr userDrawn="1"/>
          </p:nvSpPr>
          <p:spPr bwMode="auto">
            <a:xfrm>
              <a:off x="3705" y="624"/>
              <a:ext cx="29" cy="30"/>
            </a:xfrm>
            <a:custGeom>
              <a:avLst/>
              <a:gdLst>
                <a:gd name="T0" fmla="*/ 15 w 144"/>
                <a:gd name="T1" fmla="*/ 138 h 153"/>
                <a:gd name="T2" fmla="*/ 72 w 144"/>
                <a:gd name="T3" fmla="*/ 138 h 153"/>
                <a:gd name="T4" fmla="*/ 92 w 144"/>
                <a:gd name="T5" fmla="*/ 134 h 153"/>
                <a:gd name="T6" fmla="*/ 102 w 144"/>
                <a:gd name="T7" fmla="*/ 131 h 153"/>
                <a:gd name="T8" fmla="*/ 113 w 144"/>
                <a:gd name="T9" fmla="*/ 124 h 153"/>
                <a:gd name="T10" fmla="*/ 121 w 144"/>
                <a:gd name="T11" fmla="*/ 113 h 153"/>
                <a:gd name="T12" fmla="*/ 125 w 144"/>
                <a:gd name="T13" fmla="*/ 100 h 153"/>
                <a:gd name="T14" fmla="*/ 128 w 144"/>
                <a:gd name="T15" fmla="*/ 84 h 153"/>
                <a:gd name="T16" fmla="*/ 128 w 144"/>
                <a:gd name="T17" fmla="*/ 65 h 153"/>
                <a:gd name="T18" fmla="*/ 125 w 144"/>
                <a:gd name="T19" fmla="*/ 49 h 153"/>
                <a:gd name="T20" fmla="*/ 121 w 144"/>
                <a:gd name="T21" fmla="*/ 36 h 153"/>
                <a:gd name="T22" fmla="*/ 113 w 144"/>
                <a:gd name="T23" fmla="*/ 26 h 153"/>
                <a:gd name="T24" fmla="*/ 102 w 144"/>
                <a:gd name="T25" fmla="*/ 20 h 153"/>
                <a:gd name="T26" fmla="*/ 91 w 144"/>
                <a:gd name="T27" fmla="*/ 16 h 153"/>
                <a:gd name="T28" fmla="*/ 70 w 144"/>
                <a:gd name="T29" fmla="*/ 13 h 153"/>
                <a:gd name="T30" fmla="*/ 15 w 144"/>
                <a:gd name="T31" fmla="*/ 13 h 153"/>
                <a:gd name="T32" fmla="*/ 120 w 144"/>
                <a:gd name="T33" fmla="*/ 13 h 153"/>
                <a:gd name="T34" fmla="*/ 131 w 144"/>
                <a:gd name="T35" fmla="*/ 24 h 153"/>
                <a:gd name="T36" fmla="*/ 138 w 144"/>
                <a:gd name="T37" fmla="*/ 39 h 153"/>
                <a:gd name="T38" fmla="*/ 143 w 144"/>
                <a:gd name="T39" fmla="*/ 56 h 153"/>
                <a:gd name="T40" fmla="*/ 144 w 144"/>
                <a:gd name="T41" fmla="*/ 75 h 153"/>
                <a:gd name="T42" fmla="*/ 143 w 144"/>
                <a:gd name="T43" fmla="*/ 96 h 153"/>
                <a:gd name="T44" fmla="*/ 138 w 144"/>
                <a:gd name="T45" fmla="*/ 113 h 153"/>
                <a:gd name="T46" fmla="*/ 131 w 144"/>
                <a:gd name="T47" fmla="*/ 127 h 153"/>
                <a:gd name="T48" fmla="*/ 120 w 144"/>
                <a:gd name="T49" fmla="*/ 139 h 153"/>
                <a:gd name="T50" fmla="*/ 107 w 144"/>
                <a:gd name="T51" fmla="*/ 146 h 153"/>
                <a:gd name="T52" fmla="*/ 93 w 144"/>
                <a:gd name="T53" fmla="*/ 149 h 153"/>
                <a:gd name="T54" fmla="*/ 57 w 144"/>
                <a:gd name="T55" fmla="*/ 153 h 153"/>
                <a:gd name="T56" fmla="*/ 0 w 144"/>
                <a:gd name="T57" fmla="*/ 0 h 153"/>
                <a:gd name="T58" fmla="*/ 76 w 144"/>
                <a:gd name="T59" fmla="*/ 0 h 153"/>
                <a:gd name="T60" fmla="*/ 100 w 144"/>
                <a:gd name="T61" fmla="*/ 3 h 153"/>
                <a:gd name="T62" fmla="*/ 114 w 144"/>
                <a:gd name="T63" fmla="*/ 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" h="153">
                  <a:moveTo>
                    <a:pt x="15" y="13"/>
                  </a:moveTo>
                  <a:lnTo>
                    <a:pt x="15" y="138"/>
                  </a:lnTo>
                  <a:lnTo>
                    <a:pt x="57" y="138"/>
                  </a:lnTo>
                  <a:lnTo>
                    <a:pt x="72" y="138"/>
                  </a:lnTo>
                  <a:lnTo>
                    <a:pt x="85" y="135"/>
                  </a:lnTo>
                  <a:lnTo>
                    <a:pt x="92" y="134"/>
                  </a:lnTo>
                  <a:lnTo>
                    <a:pt x="96" y="133"/>
                  </a:lnTo>
                  <a:lnTo>
                    <a:pt x="102" y="131"/>
                  </a:lnTo>
                  <a:lnTo>
                    <a:pt x="107" y="127"/>
                  </a:lnTo>
                  <a:lnTo>
                    <a:pt x="113" y="124"/>
                  </a:lnTo>
                  <a:lnTo>
                    <a:pt x="117" y="119"/>
                  </a:lnTo>
                  <a:lnTo>
                    <a:pt x="121" y="113"/>
                  </a:lnTo>
                  <a:lnTo>
                    <a:pt x="123" y="108"/>
                  </a:lnTo>
                  <a:lnTo>
                    <a:pt x="125" y="100"/>
                  </a:lnTo>
                  <a:lnTo>
                    <a:pt x="128" y="93"/>
                  </a:lnTo>
                  <a:lnTo>
                    <a:pt x="128" y="84"/>
                  </a:lnTo>
                  <a:lnTo>
                    <a:pt x="129" y="74"/>
                  </a:lnTo>
                  <a:lnTo>
                    <a:pt x="128" y="65"/>
                  </a:lnTo>
                  <a:lnTo>
                    <a:pt x="128" y="57"/>
                  </a:lnTo>
                  <a:lnTo>
                    <a:pt x="125" y="49"/>
                  </a:lnTo>
                  <a:lnTo>
                    <a:pt x="123" y="43"/>
                  </a:lnTo>
                  <a:lnTo>
                    <a:pt x="121" y="36"/>
                  </a:lnTo>
                  <a:lnTo>
                    <a:pt x="116" y="32"/>
                  </a:lnTo>
                  <a:lnTo>
                    <a:pt x="113" y="26"/>
                  </a:lnTo>
                  <a:lnTo>
                    <a:pt x="107" y="23"/>
                  </a:lnTo>
                  <a:lnTo>
                    <a:pt x="102" y="20"/>
                  </a:lnTo>
                  <a:lnTo>
                    <a:pt x="96" y="18"/>
                  </a:lnTo>
                  <a:lnTo>
                    <a:pt x="91" y="16"/>
                  </a:lnTo>
                  <a:lnTo>
                    <a:pt x="84" y="15"/>
                  </a:lnTo>
                  <a:lnTo>
                    <a:pt x="70" y="13"/>
                  </a:lnTo>
                  <a:lnTo>
                    <a:pt x="54" y="13"/>
                  </a:lnTo>
                  <a:lnTo>
                    <a:pt x="15" y="13"/>
                  </a:lnTo>
                  <a:close/>
                  <a:moveTo>
                    <a:pt x="120" y="13"/>
                  </a:moveTo>
                  <a:lnTo>
                    <a:pt x="120" y="13"/>
                  </a:lnTo>
                  <a:lnTo>
                    <a:pt x="125" y="18"/>
                  </a:lnTo>
                  <a:lnTo>
                    <a:pt x="131" y="24"/>
                  </a:lnTo>
                  <a:lnTo>
                    <a:pt x="135" y="31"/>
                  </a:lnTo>
                  <a:lnTo>
                    <a:pt x="138" y="39"/>
                  </a:lnTo>
                  <a:lnTo>
                    <a:pt x="140" y="47"/>
                  </a:lnTo>
                  <a:lnTo>
                    <a:pt x="143" y="56"/>
                  </a:lnTo>
                  <a:lnTo>
                    <a:pt x="144" y="65"/>
                  </a:lnTo>
                  <a:lnTo>
                    <a:pt x="144" y="75"/>
                  </a:lnTo>
                  <a:lnTo>
                    <a:pt x="144" y="86"/>
                  </a:lnTo>
                  <a:lnTo>
                    <a:pt x="143" y="96"/>
                  </a:lnTo>
                  <a:lnTo>
                    <a:pt x="140" y="104"/>
                  </a:lnTo>
                  <a:lnTo>
                    <a:pt x="138" y="113"/>
                  </a:lnTo>
                  <a:lnTo>
                    <a:pt x="135" y="120"/>
                  </a:lnTo>
                  <a:lnTo>
                    <a:pt x="131" y="127"/>
                  </a:lnTo>
                  <a:lnTo>
                    <a:pt x="125" y="133"/>
                  </a:lnTo>
                  <a:lnTo>
                    <a:pt x="120" y="139"/>
                  </a:lnTo>
                  <a:lnTo>
                    <a:pt x="114" y="142"/>
                  </a:lnTo>
                  <a:lnTo>
                    <a:pt x="107" y="146"/>
                  </a:lnTo>
                  <a:lnTo>
                    <a:pt x="100" y="148"/>
                  </a:lnTo>
                  <a:lnTo>
                    <a:pt x="93" y="149"/>
                  </a:lnTo>
                  <a:lnTo>
                    <a:pt x="76" y="151"/>
                  </a:lnTo>
                  <a:lnTo>
                    <a:pt x="57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57" y="0"/>
                  </a:lnTo>
                  <a:lnTo>
                    <a:pt x="76" y="0"/>
                  </a:lnTo>
                  <a:lnTo>
                    <a:pt x="93" y="2"/>
                  </a:lnTo>
                  <a:lnTo>
                    <a:pt x="100" y="3"/>
                  </a:lnTo>
                  <a:lnTo>
                    <a:pt x="107" y="5"/>
                  </a:lnTo>
                  <a:lnTo>
                    <a:pt x="114" y="9"/>
                  </a:lnTo>
                  <a:lnTo>
                    <a:pt x="120" y="13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3"/>
            <p:cNvSpPr>
              <a:spLocks/>
            </p:cNvSpPr>
            <p:nvPr userDrawn="1"/>
          </p:nvSpPr>
          <p:spPr bwMode="auto">
            <a:xfrm>
              <a:off x="3743" y="624"/>
              <a:ext cx="24" cy="30"/>
            </a:xfrm>
            <a:custGeom>
              <a:avLst/>
              <a:gdLst>
                <a:gd name="T0" fmla="*/ 0 w 118"/>
                <a:gd name="T1" fmla="*/ 0 h 153"/>
                <a:gd name="T2" fmla="*/ 118 w 118"/>
                <a:gd name="T3" fmla="*/ 0 h 153"/>
                <a:gd name="T4" fmla="*/ 118 w 118"/>
                <a:gd name="T5" fmla="*/ 13 h 153"/>
                <a:gd name="T6" fmla="*/ 15 w 118"/>
                <a:gd name="T7" fmla="*/ 13 h 153"/>
                <a:gd name="T8" fmla="*/ 15 w 118"/>
                <a:gd name="T9" fmla="*/ 67 h 153"/>
                <a:gd name="T10" fmla="*/ 110 w 118"/>
                <a:gd name="T11" fmla="*/ 67 h 153"/>
                <a:gd name="T12" fmla="*/ 110 w 118"/>
                <a:gd name="T13" fmla="*/ 81 h 153"/>
                <a:gd name="T14" fmla="*/ 15 w 118"/>
                <a:gd name="T15" fmla="*/ 81 h 153"/>
                <a:gd name="T16" fmla="*/ 15 w 118"/>
                <a:gd name="T17" fmla="*/ 138 h 153"/>
                <a:gd name="T18" fmla="*/ 118 w 118"/>
                <a:gd name="T19" fmla="*/ 138 h 153"/>
                <a:gd name="T20" fmla="*/ 118 w 118"/>
                <a:gd name="T21" fmla="*/ 153 h 153"/>
                <a:gd name="T22" fmla="*/ 0 w 118"/>
                <a:gd name="T23" fmla="*/ 153 h 153"/>
                <a:gd name="T24" fmla="*/ 0 w 118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53">
                  <a:moveTo>
                    <a:pt x="0" y="0"/>
                  </a:moveTo>
                  <a:lnTo>
                    <a:pt x="118" y="0"/>
                  </a:lnTo>
                  <a:lnTo>
                    <a:pt x="118" y="13"/>
                  </a:lnTo>
                  <a:lnTo>
                    <a:pt x="15" y="13"/>
                  </a:lnTo>
                  <a:lnTo>
                    <a:pt x="15" y="67"/>
                  </a:lnTo>
                  <a:lnTo>
                    <a:pt x="110" y="67"/>
                  </a:lnTo>
                  <a:lnTo>
                    <a:pt x="110" y="81"/>
                  </a:lnTo>
                  <a:lnTo>
                    <a:pt x="15" y="81"/>
                  </a:lnTo>
                  <a:lnTo>
                    <a:pt x="15" y="138"/>
                  </a:lnTo>
                  <a:lnTo>
                    <a:pt x="118" y="138"/>
                  </a:lnTo>
                  <a:lnTo>
                    <a:pt x="118" y="153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4"/>
            <p:cNvSpPr>
              <a:spLocks noEditPoints="1"/>
            </p:cNvSpPr>
            <p:nvPr userDrawn="1"/>
          </p:nvSpPr>
          <p:spPr bwMode="auto">
            <a:xfrm>
              <a:off x="3774" y="614"/>
              <a:ext cx="27" cy="40"/>
            </a:xfrm>
            <a:custGeom>
              <a:avLst/>
              <a:gdLst>
                <a:gd name="T0" fmla="*/ 98 w 134"/>
                <a:gd name="T1" fmla="*/ 0 h 201"/>
                <a:gd name="T2" fmla="*/ 114 w 134"/>
                <a:gd name="T3" fmla="*/ 0 h 201"/>
                <a:gd name="T4" fmla="*/ 84 w 134"/>
                <a:gd name="T5" fmla="*/ 31 h 201"/>
                <a:gd name="T6" fmla="*/ 67 w 134"/>
                <a:gd name="T7" fmla="*/ 31 h 201"/>
                <a:gd name="T8" fmla="*/ 38 w 134"/>
                <a:gd name="T9" fmla="*/ 0 h 201"/>
                <a:gd name="T10" fmla="*/ 54 w 134"/>
                <a:gd name="T11" fmla="*/ 0 h 201"/>
                <a:gd name="T12" fmla="*/ 76 w 134"/>
                <a:gd name="T13" fmla="*/ 23 h 201"/>
                <a:gd name="T14" fmla="*/ 98 w 134"/>
                <a:gd name="T15" fmla="*/ 0 h 201"/>
                <a:gd name="T16" fmla="*/ 0 w 134"/>
                <a:gd name="T17" fmla="*/ 184 h 201"/>
                <a:gd name="T18" fmla="*/ 0 w 134"/>
                <a:gd name="T19" fmla="*/ 184 h 201"/>
                <a:gd name="T20" fmla="*/ 113 w 134"/>
                <a:gd name="T21" fmla="*/ 61 h 201"/>
                <a:gd name="T22" fmla="*/ 5 w 134"/>
                <a:gd name="T23" fmla="*/ 61 h 201"/>
                <a:gd name="T24" fmla="*/ 5 w 134"/>
                <a:gd name="T25" fmla="*/ 48 h 201"/>
                <a:gd name="T26" fmla="*/ 134 w 134"/>
                <a:gd name="T27" fmla="*/ 48 h 201"/>
                <a:gd name="T28" fmla="*/ 134 w 134"/>
                <a:gd name="T29" fmla="*/ 61 h 201"/>
                <a:gd name="T30" fmla="*/ 19 w 134"/>
                <a:gd name="T31" fmla="*/ 184 h 201"/>
                <a:gd name="T32" fmla="*/ 134 w 134"/>
                <a:gd name="T33" fmla="*/ 184 h 201"/>
                <a:gd name="T34" fmla="*/ 134 w 134"/>
                <a:gd name="T35" fmla="*/ 201 h 201"/>
                <a:gd name="T36" fmla="*/ 0 w 134"/>
                <a:gd name="T37" fmla="*/ 201 h 201"/>
                <a:gd name="T38" fmla="*/ 0 w 134"/>
                <a:gd name="T39" fmla="*/ 18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4" h="201">
                  <a:moveTo>
                    <a:pt x="98" y="0"/>
                  </a:moveTo>
                  <a:lnTo>
                    <a:pt x="114" y="0"/>
                  </a:lnTo>
                  <a:lnTo>
                    <a:pt x="84" y="31"/>
                  </a:lnTo>
                  <a:lnTo>
                    <a:pt x="67" y="31"/>
                  </a:lnTo>
                  <a:lnTo>
                    <a:pt x="38" y="0"/>
                  </a:lnTo>
                  <a:lnTo>
                    <a:pt x="54" y="0"/>
                  </a:lnTo>
                  <a:lnTo>
                    <a:pt x="76" y="23"/>
                  </a:lnTo>
                  <a:lnTo>
                    <a:pt x="98" y="0"/>
                  </a:lnTo>
                  <a:close/>
                  <a:moveTo>
                    <a:pt x="0" y="184"/>
                  </a:moveTo>
                  <a:lnTo>
                    <a:pt x="0" y="184"/>
                  </a:lnTo>
                  <a:lnTo>
                    <a:pt x="113" y="61"/>
                  </a:lnTo>
                  <a:lnTo>
                    <a:pt x="5" y="61"/>
                  </a:lnTo>
                  <a:lnTo>
                    <a:pt x="5" y="48"/>
                  </a:lnTo>
                  <a:lnTo>
                    <a:pt x="134" y="48"/>
                  </a:lnTo>
                  <a:lnTo>
                    <a:pt x="134" y="61"/>
                  </a:lnTo>
                  <a:lnTo>
                    <a:pt x="19" y="184"/>
                  </a:lnTo>
                  <a:lnTo>
                    <a:pt x="134" y="184"/>
                  </a:lnTo>
                  <a:lnTo>
                    <a:pt x="134" y="201"/>
                  </a:lnTo>
                  <a:lnTo>
                    <a:pt x="0" y="201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5"/>
            <p:cNvSpPr>
              <a:spLocks/>
            </p:cNvSpPr>
            <p:nvPr userDrawn="1"/>
          </p:nvSpPr>
          <p:spPr bwMode="auto">
            <a:xfrm>
              <a:off x="3809" y="624"/>
              <a:ext cx="24" cy="30"/>
            </a:xfrm>
            <a:custGeom>
              <a:avLst/>
              <a:gdLst>
                <a:gd name="T0" fmla="*/ 0 w 118"/>
                <a:gd name="T1" fmla="*/ 0 h 153"/>
                <a:gd name="T2" fmla="*/ 118 w 118"/>
                <a:gd name="T3" fmla="*/ 0 h 153"/>
                <a:gd name="T4" fmla="*/ 118 w 118"/>
                <a:gd name="T5" fmla="*/ 13 h 153"/>
                <a:gd name="T6" fmla="*/ 15 w 118"/>
                <a:gd name="T7" fmla="*/ 13 h 153"/>
                <a:gd name="T8" fmla="*/ 15 w 118"/>
                <a:gd name="T9" fmla="*/ 67 h 153"/>
                <a:gd name="T10" fmla="*/ 110 w 118"/>
                <a:gd name="T11" fmla="*/ 67 h 153"/>
                <a:gd name="T12" fmla="*/ 110 w 118"/>
                <a:gd name="T13" fmla="*/ 81 h 153"/>
                <a:gd name="T14" fmla="*/ 15 w 118"/>
                <a:gd name="T15" fmla="*/ 81 h 153"/>
                <a:gd name="T16" fmla="*/ 15 w 118"/>
                <a:gd name="T17" fmla="*/ 138 h 153"/>
                <a:gd name="T18" fmla="*/ 118 w 118"/>
                <a:gd name="T19" fmla="*/ 138 h 153"/>
                <a:gd name="T20" fmla="*/ 118 w 118"/>
                <a:gd name="T21" fmla="*/ 153 h 153"/>
                <a:gd name="T22" fmla="*/ 0 w 118"/>
                <a:gd name="T23" fmla="*/ 153 h 153"/>
                <a:gd name="T24" fmla="*/ 0 w 118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53">
                  <a:moveTo>
                    <a:pt x="0" y="0"/>
                  </a:moveTo>
                  <a:lnTo>
                    <a:pt x="118" y="0"/>
                  </a:lnTo>
                  <a:lnTo>
                    <a:pt x="118" y="13"/>
                  </a:lnTo>
                  <a:lnTo>
                    <a:pt x="15" y="13"/>
                  </a:lnTo>
                  <a:lnTo>
                    <a:pt x="15" y="67"/>
                  </a:lnTo>
                  <a:lnTo>
                    <a:pt x="110" y="67"/>
                  </a:lnTo>
                  <a:lnTo>
                    <a:pt x="110" y="81"/>
                  </a:lnTo>
                  <a:lnTo>
                    <a:pt x="15" y="81"/>
                  </a:lnTo>
                  <a:lnTo>
                    <a:pt x="15" y="138"/>
                  </a:lnTo>
                  <a:lnTo>
                    <a:pt x="118" y="138"/>
                  </a:lnTo>
                  <a:lnTo>
                    <a:pt x="118" y="153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6"/>
            <p:cNvSpPr>
              <a:spLocks noEditPoints="1"/>
            </p:cNvSpPr>
            <p:nvPr userDrawn="1"/>
          </p:nvSpPr>
          <p:spPr bwMode="auto">
            <a:xfrm>
              <a:off x="3856" y="624"/>
              <a:ext cx="31" cy="30"/>
            </a:xfrm>
            <a:custGeom>
              <a:avLst/>
              <a:gdLst>
                <a:gd name="T0" fmla="*/ 115 w 159"/>
                <a:gd name="T1" fmla="*/ 90 h 153"/>
                <a:gd name="T2" fmla="*/ 80 w 159"/>
                <a:gd name="T3" fmla="*/ 12 h 153"/>
                <a:gd name="T4" fmla="*/ 44 w 159"/>
                <a:gd name="T5" fmla="*/ 90 h 153"/>
                <a:gd name="T6" fmla="*/ 115 w 159"/>
                <a:gd name="T7" fmla="*/ 90 h 153"/>
                <a:gd name="T8" fmla="*/ 71 w 159"/>
                <a:gd name="T9" fmla="*/ 0 h 153"/>
                <a:gd name="T10" fmla="*/ 71 w 159"/>
                <a:gd name="T11" fmla="*/ 0 h 153"/>
                <a:gd name="T12" fmla="*/ 88 w 159"/>
                <a:gd name="T13" fmla="*/ 0 h 153"/>
                <a:gd name="T14" fmla="*/ 159 w 159"/>
                <a:gd name="T15" fmla="*/ 153 h 153"/>
                <a:gd name="T16" fmla="*/ 143 w 159"/>
                <a:gd name="T17" fmla="*/ 153 h 153"/>
                <a:gd name="T18" fmla="*/ 122 w 159"/>
                <a:gd name="T19" fmla="*/ 104 h 153"/>
                <a:gd name="T20" fmla="*/ 37 w 159"/>
                <a:gd name="T21" fmla="*/ 104 h 153"/>
                <a:gd name="T22" fmla="*/ 15 w 159"/>
                <a:gd name="T23" fmla="*/ 153 h 153"/>
                <a:gd name="T24" fmla="*/ 0 w 159"/>
                <a:gd name="T25" fmla="*/ 153 h 153"/>
                <a:gd name="T26" fmla="*/ 71 w 159"/>
                <a:gd name="T2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9" h="153">
                  <a:moveTo>
                    <a:pt x="115" y="90"/>
                  </a:moveTo>
                  <a:lnTo>
                    <a:pt x="80" y="12"/>
                  </a:lnTo>
                  <a:lnTo>
                    <a:pt x="44" y="90"/>
                  </a:lnTo>
                  <a:lnTo>
                    <a:pt x="115" y="90"/>
                  </a:lnTo>
                  <a:close/>
                  <a:moveTo>
                    <a:pt x="71" y="0"/>
                  </a:moveTo>
                  <a:lnTo>
                    <a:pt x="71" y="0"/>
                  </a:lnTo>
                  <a:lnTo>
                    <a:pt x="88" y="0"/>
                  </a:lnTo>
                  <a:lnTo>
                    <a:pt x="159" y="153"/>
                  </a:lnTo>
                  <a:lnTo>
                    <a:pt x="143" y="153"/>
                  </a:lnTo>
                  <a:lnTo>
                    <a:pt x="122" y="104"/>
                  </a:lnTo>
                  <a:lnTo>
                    <a:pt x="37" y="104"/>
                  </a:lnTo>
                  <a:lnTo>
                    <a:pt x="15" y="153"/>
                  </a:lnTo>
                  <a:lnTo>
                    <a:pt x="0" y="15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57"/>
            <p:cNvSpPr>
              <a:spLocks/>
            </p:cNvSpPr>
            <p:nvPr userDrawn="1"/>
          </p:nvSpPr>
          <p:spPr bwMode="auto">
            <a:xfrm>
              <a:off x="3908" y="624"/>
              <a:ext cx="27" cy="30"/>
            </a:xfrm>
            <a:custGeom>
              <a:avLst/>
              <a:gdLst>
                <a:gd name="T0" fmla="*/ 59 w 134"/>
                <a:gd name="T1" fmla="*/ 13 h 153"/>
                <a:gd name="T2" fmla="*/ 0 w 134"/>
                <a:gd name="T3" fmla="*/ 13 h 153"/>
                <a:gd name="T4" fmla="*/ 0 w 134"/>
                <a:gd name="T5" fmla="*/ 0 h 153"/>
                <a:gd name="T6" fmla="*/ 134 w 134"/>
                <a:gd name="T7" fmla="*/ 0 h 153"/>
                <a:gd name="T8" fmla="*/ 134 w 134"/>
                <a:gd name="T9" fmla="*/ 13 h 153"/>
                <a:gd name="T10" fmla="*/ 74 w 134"/>
                <a:gd name="T11" fmla="*/ 13 h 153"/>
                <a:gd name="T12" fmla="*/ 74 w 134"/>
                <a:gd name="T13" fmla="*/ 153 h 153"/>
                <a:gd name="T14" fmla="*/ 59 w 134"/>
                <a:gd name="T15" fmla="*/ 153 h 153"/>
                <a:gd name="T16" fmla="*/ 59 w 134"/>
                <a:gd name="T17" fmla="*/ 1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53">
                  <a:moveTo>
                    <a:pt x="59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34" y="0"/>
                  </a:lnTo>
                  <a:lnTo>
                    <a:pt x="134" y="13"/>
                  </a:lnTo>
                  <a:lnTo>
                    <a:pt x="74" y="13"/>
                  </a:lnTo>
                  <a:lnTo>
                    <a:pt x="74" y="153"/>
                  </a:lnTo>
                  <a:lnTo>
                    <a:pt x="59" y="153"/>
                  </a:lnTo>
                  <a:lnTo>
                    <a:pt x="59" y="13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58"/>
            <p:cNvSpPr>
              <a:spLocks noEditPoints="1"/>
            </p:cNvSpPr>
            <p:nvPr userDrawn="1"/>
          </p:nvSpPr>
          <p:spPr bwMode="auto">
            <a:xfrm>
              <a:off x="3942" y="614"/>
              <a:ext cx="24" cy="40"/>
            </a:xfrm>
            <a:custGeom>
              <a:avLst/>
              <a:gdLst>
                <a:gd name="T0" fmla="*/ 82 w 118"/>
                <a:gd name="T1" fmla="*/ 0 h 201"/>
                <a:gd name="T2" fmla="*/ 98 w 118"/>
                <a:gd name="T3" fmla="*/ 0 h 201"/>
                <a:gd name="T4" fmla="*/ 70 w 118"/>
                <a:gd name="T5" fmla="*/ 31 h 201"/>
                <a:gd name="T6" fmla="*/ 52 w 118"/>
                <a:gd name="T7" fmla="*/ 31 h 201"/>
                <a:gd name="T8" fmla="*/ 22 w 118"/>
                <a:gd name="T9" fmla="*/ 0 h 201"/>
                <a:gd name="T10" fmla="*/ 38 w 118"/>
                <a:gd name="T11" fmla="*/ 0 h 201"/>
                <a:gd name="T12" fmla="*/ 60 w 118"/>
                <a:gd name="T13" fmla="*/ 23 h 201"/>
                <a:gd name="T14" fmla="*/ 82 w 118"/>
                <a:gd name="T15" fmla="*/ 0 h 201"/>
                <a:gd name="T16" fmla="*/ 0 w 118"/>
                <a:gd name="T17" fmla="*/ 48 h 201"/>
                <a:gd name="T18" fmla="*/ 0 w 118"/>
                <a:gd name="T19" fmla="*/ 48 h 201"/>
                <a:gd name="T20" fmla="*/ 118 w 118"/>
                <a:gd name="T21" fmla="*/ 48 h 201"/>
                <a:gd name="T22" fmla="*/ 118 w 118"/>
                <a:gd name="T23" fmla="*/ 61 h 201"/>
                <a:gd name="T24" fmla="*/ 16 w 118"/>
                <a:gd name="T25" fmla="*/ 61 h 201"/>
                <a:gd name="T26" fmla="*/ 16 w 118"/>
                <a:gd name="T27" fmla="*/ 115 h 201"/>
                <a:gd name="T28" fmla="*/ 111 w 118"/>
                <a:gd name="T29" fmla="*/ 115 h 201"/>
                <a:gd name="T30" fmla="*/ 111 w 118"/>
                <a:gd name="T31" fmla="*/ 129 h 201"/>
                <a:gd name="T32" fmla="*/ 16 w 118"/>
                <a:gd name="T33" fmla="*/ 129 h 201"/>
                <a:gd name="T34" fmla="*/ 16 w 118"/>
                <a:gd name="T35" fmla="*/ 186 h 201"/>
                <a:gd name="T36" fmla="*/ 118 w 118"/>
                <a:gd name="T37" fmla="*/ 186 h 201"/>
                <a:gd name="T38" fmla="*/ 118 w 118"/>
                <a:gd name="T39" fmla="*/ 201 h 201"/>
                <a:gd name="T40" fmla="*/ 0 w 118"/>
                <a:gd name="T41" fmla="*/ 201 h 201"/>
                <a:gd name="T42" fmla="*/ 0 w 118"/>
                <a:gd name="T43" fmla="*/ 4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8" h="201">
                  <a:moveTo>
                    <a:pt x="82" y="0"/>
                  </a:moveTo>
                  <a:lnTo>
                    <a:pt x="98" y="0"/>
                  </a:lnTo>
                  <a:lnTo>
                    <a:pt x="70" y="31"/>
                  </a:lnTo>
                  <a:lnTo>
                    <a:pt x="52" y="31"/>
                  </a:lnTo>
                  <a:lnTo>
                    <a:pt x="22" y="0"/>
                  </a:lnTo>
                  <a:lnTo>
                    <a:pt x="38" y="0"/>
                  </a:lnTo>
                  <a:lnTo>
                    <a:pt x="60" y="23"/>
                  </a:lnTo>
                  <a:lnTo>
                    <a:pt x="82" y="0"/>
                  </a:lnTo>
                  <a:close/>
                  <a:moveTo>
                    <a:pt x="0" y="48"/>
                  </a:moveTo>
                  <a:lnTo>
                    <a:pt x="0" y="48"/>
                  </a:lnTo>
                  <a:lnTo>
                    <a:pt x="118" y="48"/>
                  </a:lnTo>
                  <a:lnTo>
                    <a:pt x="118" y="61"/>
                  </a:lnTo>
                  <a:lnTo>
                    <a:pt x="16" y="61"/>
                  </a:lnTo>
                  <a:lnTo>
                    <a:pt x="16" y="115"/>
                  </a:lnTo>
                  <a:lnTo>
                    <a:pt x="111" y="115"/>
                  </a:lnTo>
                  <a:lnTo>
                    <a:pt x="111" y="129"/>
                  </a:lnTo>
                  <a:lnTo>
                    <a:pt x="16" y="129"/>
                  </a:lnTo>
                  <a:lnTo>
                    <a:pt x="16" y="186"/>
                  </a:lnTo>
                  <a:lnTo>
                    <a:pt x="118" y="186"/>
                  </a:lnTo>
                  <a:lnTo>
                    <a:pt x="118" y="201"/>
                  </a:lnTo>
                  <a:lnTo>
                    <a:pt x="0" y="201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59"/>
            <p:cNvSpPr>
              <a:spLocks/>
            </p:cNvSpPr>
            <p:nvPr userDrawn="1"/>
          </p:nvSpPr>
          <p:spPr bwMode="auto">
            <a:xfrm>
              <a:off x="3975" y="624"/>
              <a:ext cx="22" cy="30"/>
            </a:xfrm>
            <a:custGeom>
              <a:avLst/>
              <a:gdLst>
                <a:gd name="T0" fmla="*/ 0 w 113"/>
                <a:gd name="T1" fmla="*/ 0 h 153"/>
                <a:gd name="T2" fmla="*/ 16 w 113"/>
                <a:gd name="T3" fmla="*/ 0 h 153"/>
                <a:gd name="T4" fmla="*/ 16 w 113"/>
                <a:gd name="T5" fmla="*/ 138 h 153"/>
                <a:gd name="T6" fmla="*/ 113 w 113"/>
                <a:gd name="T7" fmla="*/ 138 h 153"/>
                <a:gd name="T8" fmla="*/ 113 w 113"/>
                <a:gd name="T9" fmla="*/ 153 h 153"/>
                <a:gd name="T10" fmla="*/ 0 w 113"/>
                <a:gd name="T11" fmla="*/ 153 h 153"/>
                <a:gd name="T12" fmla="*/ 0 w 113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53">
                  <a:moveTo>
                    <a:pt x="0" y="0"/>
                  </a:moveTo>
                  <a:lnTo>
                    <a:pt x="16" y="0"/>
                  </a:lnTo>
                  <a:lnTo>
                    <a:pt x="16" y="138"/>
                  </a:lnTo>
                  <a:lnTo>
                    <a:pt x="113" y="138"/>
                  </a:lnTo>
                  <a:lnTo>
                    <a:pt x="113" y="153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60"/>
            <p:cNvSpPr>
              <a:spLocks noEditPoints="1"/>
            </p:cNvSpPr>
            <p:nvPr userDrawn="1"/>
          </p:nvSpPr>
          <p:spPr bwMode="auto">
            <a:xfrm>
              <a:off x="4001" y="623"/>
              <a:ext cx="32" cy="32"/>
            </a:xfrm>
            <a:custGeom>
              <a:avLst/>
              <a:gdLst>
                <a:gd name="T0" fmla="*/ 145 w 162"/>
                <a:gd name="T1" fmla="*/ 66 h 161"/>
                <a:gd name="T2" fmla="*/ 139 w 162"/>
                <a:gd name="T3" fmla="*/ 47 h 161"/>
                <a:gd name="T4" fmla="*/ 128 w 162"/>
                <a:gd name="T5" fmla="*/ 32 h 161"/>
                <a:gd name="T6" fmla="*/ 114 w 162"/>
                <a:gd name="T7" fmla="*/ 22 h 161"/>
                <a:gd name="T8" fmla="*/ 96 w 162"/>
                <a:gd name="T9" fmla="*/ 16 h 161"/>
                <a:gd name="T10" fmla="*/ 74 w 162"/>
                <a:gd name="T11" fmla="*/ 15 h 161"/>
                <a:gd name="T12" fmla="*/ 54 w 162"/>
                <a:gd name="T13" fmla="*/ 20 h 161"/>
                <a:gd name="T14" fmla="*/ 38 w 162"/>
                <a:gd name="T15" fmla="*/ 29 h 161"/>
                <a:gd name="T16" fmla="*/ 25 w 162"/>
                <a:gd name="T17" fmla="*/ 41 h 161"/>
                <a:gd name="T18" fmla="*/ 18 w 162"/>
                <a:gd name="T19" fmla="*/ 60 h 161"/>
                <a:gd name="T20" fmla="*/ 16 w 162"/>
                <a:gd name="T21" fmla="*/ 80 h 161"/>
                <a:gd name="T22" fmla="*/ 18 w 162"/>
                <a:gd name="T23" fmla="*/ 102 h 161"/>
                <a:gd name="T24" fmla="*/ 25 w 162"/>
                <a:gd name="T25" fmla="*/ 120 h 161"/>
                <a:gd name="T26" fmla="*/ 38 w 162"/>
                <a:gd name="T27" fmla="*/ 132 h 161"/>
                <a:gd name="T28" fmla="*/ 54 w 162"/>
                <a:gd name="T29" fmla="*/ 141 h 161"/>
                <a:gd name="T30" fmla="*/ 74 w 162"/>
                <a:gd name="T31" fmla="*/ 146 h 161"/>
                <a:gd name="T32" fmla="*/ 96 w 162"/>
                <a:gd name="T33" fmla="*/ 145 h 161"/>
                <a:gd name="T34" fmla="*/ 114 w 162"/>
                <a:gd name="T35" fmla="*/ 139 h 161"/>
                <a:gd name="T36" fmla="*/ 128 w 162"/>
                <a:gd name="T37" fmla="*/ 129 h 161"/>
                <a:gd name="T38" fmla="*/ 139 w 162"/>
                <a:gd name="T39" fmla="*/ 114 h 161"/>
                <a:gd name="T40" fmla="*/ 145 w 162"/>
                <a:gd name="T41" fmla="*/ 95 h 161"/>
                <a:gd name="T42" fmla="*/ 81 w 162"/>
                <a:gd name="T43" fmla="*/ 161 h 161"/>
                <a:gd name="T44" fmla="*/ 64 w 162"/>
                <a:gd name="T45" fmla="*/ 160 h 161"/>
                <a:gd name="T46" fmla="*/ 40 w 162"/>
                <a:gd name="T47" fmla="*/ 153 h 161"/>
                <a:gd name="T48" fmla="*/ 22 w 162"/>
                <a:gd name="T49" fmla="*/ 139 h 161"/>
                <a:gd name="T50" fmla="*/ 9 w 162"/>
                <a:gd name="T51" fmla="*/ 121 h 161"/>
                <a:gd name="T52" fmla="*/ 2 w 162"/>
                <a:gd name="T53" fmla="*/ 99 h 161"/>
                <a:gd name="T54" fmla="*/ 1 w 162"/>
                <a:gd name="T55" fmla="*/ 71 h 161"/>
                <a:gd name="T56" fmla="*/ 6 w 162"/>
                <a:gd name="T57" fmla="*/ 47 h 161"/>
                <a:gd name="T58" fmla="*/ 17 w 162"/>
                <a:gd name="T59" fmla="*/ 28 h 161"/>
                <a:gd name="T60" fmla="*/ 33 w 162"/>
                <a:gd name="T61" fmla="*/ 13 h 161"/>
                <a:gd name="T62" fmla="*/ 55 w 162"/>
                <a:gd name="T63" fmla="*/ 3 h 161"/>
                <a:gd name="T64" fmla="*/ 81 w 162"/>
                <a:gd name="T65" fmla="*/ 0 h 161"/>
                <a:gd name="T66" fmla="*/ 108 w 162"/>
                <a:gd name="T67" fmla="*/ 3 h 161"/>
                <a:gd name="T68" fmla="*/ 128 w 162"/>
                <a:gd name="T69" fmla="*/ 13 h 161"/>
                <a:gd name="T70" fmla="*/ 146 w 162"/>
                <a:gd name="T71" fmla="*/ 28 h 161"/>
                <a:gd name="T72" fmla="*/ 156 w 162"/>
                <a:gd name="T73" fmla="*/ 47 h 161"/>
                <a:gd name="T74" fmla="*/ 162 w 162"/>
                <a:gd name="T75" fmla="*/ 71 h 161"/>
                <a:gd name="T76" fmla="*/ 161 w 162"/>
                <a:gd name="T77" fmla="*/ 99 h 161"/>
                <a:gd name="T78" fmla="*/ 154 w 162"/>
                <a:gd name="T79" fmla="*/ 121 h 161"/>
                <a:gd name="T80" fmla="*/ 140 w 162"/>
                <a:gd name="T81" fmla="*/ 139 h 161"/>
                <a:gd name="T82" fmla="*/ 123 w 162"/>
                <a:gd name="T83" fmla="*/ 153 h 161"/>
                <a:gd name="T84" fmla="*/ 99 w 162"/>
                <a:gd name="T85" fmla="*/ 16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2" h="161">
                  <a:moveTo>
                    <a:pt x="146" y="80"/>
                  </a:moveTo>
                  <a:lnTo>
                    <a:pt x="146" y="74"/>
                  </a:lnTo>
                  <a:lnTo>
                    <a:pt x="145" y="66"/>
                  </a:lnTo>
                  <a:lnTo>
                    <a:pt x="143" y="60"/>
                  </a:lnTo>
                  <a:lnTo>
                    <a:pt x="142" y="53"/>
                  </a:lnTo>
                  <a:lnTo>
                    <a:pt x="139" y="47"/>
                  </a:lnTo>
                  <a:lnTo>
                    <a:pt x="136" y="41"/>
                  </a:lnTo>
                  <a:lnTo>
                    <a:pt x="133" y="37"/>
                  </a:lnTo>
                  <a:lnTo>
                    <a:pt x="128" y="32"/>
                  </a:lnTo>
                  <a:lnTo>
                    <a:pt x="125" y="29"/>
                  </a:lnTo>
                  <a:lnTo>
                    <a:pt x="119" y="25"/>
                  </a:lnTo>
                  <a:lnTo>
                    <a:pt x="114" y="22"/>
                  </a:lnTo>
                  <a:lnTo>
                    <a:pt x="109" y="20"/>
                  </a:lnTo>
                  <a:lnTo>
                    <a:pt x="102" y="17"/>
                  </a:lnTo>
                  <a:lnTo>
                    <a:pt x="96" y="16"/>
                  </a:lnTo>
                  <a:lnTo>
                    <a:pt x="89" y="15"/>
                  </a:lnTo>
                  <a:lnTo>
                    <a:pt x="81" y="15"/>
                  </a:lnTo>
                  <a:lnTo>
                    <a:pt x="74" y="15"/>
                  </a:lnTo>
                  <a:lnTo>
                    <a:pt x="67" y="16"/>
                  </a:lnTo>
                  <a:lnTo>
                    <a:pt x="60" y="17"/>
                  </a:lnTo>
                  <a:lnTo>
                    <a:pt x="54" y="20"/>
                  </a:lnTo>
                  <a:lnTo>
                    <a:pt x="48" y="22"/>
                  </a:lnTo>
                  <a:lnTo>
                    <a:pt x="43" y="25"/>
                  </a:lnTo>
                  <a:lnTo>
                    <a:pt x="38" y="29"/>
                  </a:lnTo>
                  <a:lnTo>
                    <a:pt x="33" y="32"/>
                  </a:lnTo>
                  <a:lnTo>
                    <a:pt x="29" y="37"/>
                  </a:lnTo>
                  <a:lnTo>
                    <a:pt x="25" y="41"/>
                  </a:lnTo>
                  <a:lnTo>
                    <a:pt x="23" y="47"/>
                  </a:lnTo>
                  <a:lnTo>
                    <a:pt x="21" y="53"/>
                  </a:lnTo>
                  <a:lnTo>
                    <a:pt x="18" y="60"/>
                  </a:lnTo>
                  <a:lnTo>
                    <a:pt x="17" y="66"/>
                  </a:lnTo>
                  <a:lnTo>
                    <a:pt x="16" y="74"/>
                  </a:lnTo>
                  <a:lnTo>
                    <a:pt x="16" y="80"/>
                  </a:lnTo>
                  <a:lnTo>
                    <a:pt x="16" y="89"/>
                  </a:lnTo>
                  <a:lnTo>
                    <a:pt x="17" y="95"/>
                  </a:lnTo>
                  <a:lnTo>
                    <a:pt x="18" y="102"/>
                  </a:lnTo>
                  <a:lnTo>
                    <a:pt x="21" y="108"/>
                  </a:lnTo>
                  <a:lnTo>
                    <a:pt x="23" y="114"/>
                  </a:lnTo>
                  <a:lnTo>
                    <a:pt x="25" y="120"/>
                  </a:lnTo>
                  <a:lnTo>
                    <a:pt x="29" y="124"/>
                  </a:lnTo>
                  <a:lnTo>
                    <a:pt x="33" y="129"/>
                  </a:lnTo>
                  <a:lnTo>
                    <a:pt x="38" y="132"/>
                  </a:lnTo>
                  <a:lnTo>
                    <a:pt x="43" y="137"/>
                  </a:lnTo>
                  <a:lnTo>
                    <a:pt x="48" y="139"/>
                  </a:lnTo>
                  <a:lnTo>
                    <a:pt x="54" y="141"/>
                  </a:lnTo>
                  <a:lnTo>
                    <a:pt x="60" y="144"/>
                  </a:lnTo>
                  <a:lnTo>
                    <a:pt x="67" y="145"/>
                  </a:lnTo>
                  <a:lnTo>
                    <a:pt x="74" y="146"/>
                  </a:lnTo>
                  <a:lnTo>
                    <a:pt x="81" y="146"/>
                  </a:lnTo>
                  <a:lnTo>
                    <a:pt x="89" y="146"/>
                  </a:lnTo>
                  <a:lnTo>
                    <a:pt x="96" y="145"/>
                  </a:lnTo>
                  <a:lnTo>
                    <a:pt x="102" y="144"/>
                  </a:lnTo>
                  <a:lnTo>
                    <a:pt x="109" y="141"/>
                  </a:lnTo>
                  <a:lnTo>
                    <a:pt x="114" y="139"/>
                  </a:lnTo>
                  <a:lnTo>
                    <a:pt x="119" y="137"/>
                  </a:lnTo>
                  <a:lnTo>
                    <a:pt x="125" y="132"/>
                  </a:lnTo>
                  <a:lnTo>
                    <a:pt x="128" y="129"/>
                  </a:lnTo>
                  <a:lnTo>
                    <a:pt x="133" y="124"/>
                  </a:lnTo>
                  <a:lnTo>
                    <a:pt x="136" y="120"/>
                  </a:lnTo>
                  <a:lnTo>
                    <a:pt x="139" y="114"/>
                  </a:lnTo>
                  <a:lnTo>
                    <a:pt x="142" y="108"/>
                  </a:lnTo>
                  <a:lnTo>
                    <a:pt x="143" y="102"/>
                  </a:lnTo>
                  <a:lnTo>
                    <a:pt x="145" y="95"/>
                  </a:lnTo>
                  <a:lnTo>
                    <a:pt x="146" y="89"/>
                  </a:lnTo>
                  <a:lnTo>
                    <a:pt x="146" y="80"/>
                  </a:lnTo>
                  <a:close/>
                  <a:moveTo>
                    <a:pt x="81" y="161"/>
                  </a:moveTo>
                  <a:lnTo>
                    <a:pt x="81" y="161"/>
                  </a:lnTo>
                  <a:lnTo>
                    <a:pt x="72" y="161"/>
                  </a:lnTo>
                  <a:lnTo>
                    <a:pt x="64" y="160"/>
                  </a:lnTo>
                  <a:lnTo>
                    <a:pt x="55" y="158"/>
                  </a:lnTo>
                  <a:lnTo>
                    <a:pt x="47" y="155"/>
                  </a:lnTo>
                  <a:lnTo>
                    <a:pt x="40" y="153"/>
                  </a:lnTo>
                  <a:lnTo>
                    <a:pt x="33" y="148"/>
                  </a:lnTo>
                  <a:lnTo>
                    <a:pt x="28" y="145"/>
                  </a:lnTo>
                  <a:lnTo>
                    <a:pt x="22" y="139"/>
                  </a:lnTo>
                  <a:lnTo>
                    <a:pt x="17" y="135"/>
                  </a:lnTo>
                  <a:lnTo>
                    <a:pt x="13" y="128"/>
                  </a:lnTo>
                  <a:lnTo>
                    <a:pt x="9" y="121"/>
                  </a:lnTo>
                  <a:lnTo>
                    <a:pt x="6" y="114"/>
                  </a:lnTo>
                  <a:lnTo>
                    <a:pt x="3" y="107"/>
                  </a:lnTo>
                  <a:lnTo>
                    <a:pt x="2" y="99"/>
                  </a:lnTo>
                  <a:lnTo>
                    <a:pt x="1" y="90"/>
                  </a:lnTo>
                  <a:lnTo>
                    <a:pt x="0" y="80"/>
                  </a:lnTo>
                  <a:lnTo>
                    <a:pt x="1" y="71"/>
                  </a:lnTo>
                  <a:lnTo>
                    <a:pt x="2" y="63"/>
                  </a:lnTo>
                  <a:lnTo>
                    <a:pt x="3" y="55"/>
                  </a:lnTo>
                  <a:lnTo>
                    <a:pt x="6" y="47"/>
                  </a:lnTo>
                  <a:lnTo>
                    <a:pt x="9" y="40"/>
                  </a:lnTo>
                  <a:lnTo>
                    <a:pt x="13" y="33"/>
                  </a:lnTo>
                  <a:lnTo>
                    <a:pt x="17" y="28"/>
                  </a:lnTo>
                  <a:lnTo>
                    <a:pt x="22" y="22"/>
                  </a:lnTo>
                  <a:lnTo>
                    <a:pt x="28" y="17"/>
                  </a:lnTo>
                  <a:lnTo>
                    <a:pt x="33" y="13"/>
                  </a:lnTo>
                  <a:lnTo>
                    <a:pt x="40" y="9"/>
                  </a:lnTo>
                  <a:lnTo>
                    <a:pt x="47" y="6"/>
                  </a:lnTo>
                  <a:lnTo>
                    <a:pt x="55" y="3"/>
                  </a:lnTo>
                  <a:lnTo>
                    <a:pt x="64" y="2"/>
                  </a:lnTo>
                  <a:lnTo>
                    <a:pt x="72" y="1"/>
                  </a:lnTo>
                  <a:lnTo>
                    <a:pt x="81" y="0"/>
                  </a:lnTo>
                  <a:lnTo>
                    <a:pt x="90" y="1"/>
                  </a:lnTo>
                  <a:lnTo>
                    <a:pt x="99" y="2"/>
                  </a:lnTo>
                  <a:lnTo>
                    <a:pt x="108" y="3"/>
                  </a:lnTo>
                  <a:lnTo>
                    <a:pt x="114" y="6"/>
                  </a:lnTo>
                  <a:lnTo>
                    <a:pt x="123" y="9"/>
                  </a:lnTo>
                  <a:lnTo>
                    <a:pt x="128" y="13"/>
                  </a:lnTo>
                  <a:lnTo>
                    <a:pt x="135" y="17"/>
                  </a:lnTo>
                  <a:lnTo>
                    <a:pt x="140" y="22"/>
                  </a:lnTo>
                  <a:lnTo>
                    <a:pt x="146" y="28"/>
                  </a:lnTo>
                  <a:lnTo>
                    <a:pt x="149" y="33"/>
                  </a:lnTo>
                  <a:lnTo>
                    <a:pt x="154" y="40"/>
                  </a:lnTo>
                  <a:lnTo>
                    <a:pt x="156" y="47"/>
                  </a:lnTo>
                  <a:lnTo>
                    <a:pt x="158" y="55"/>
                  </a:lnTo>
                  <a:lnTo>
                    <a:pt x="161" y="63"/>
                  </a:lnTo>
                  <a:lnTo>
                    <a:pt x="162" y="71"/>
                  </a:lnTo>
                  <a:lnTo>
                    <a:pt x="162" y="80"/>
                  </a:lnTo>
                  <a:lnTo>
                    <a:pt x="162" y="90"/>
                  </a:lnTo>
                  <a:lnTo>
                    <a:pt x="161" y="99"/>
                  </a:lnTo>
                  <a:lnTo>
                    <a:pt x="158" y="107"/>
                  </a:lnTo>
                  <a:lnTo>
                    <a:pt x="156" y="114"/>
                  </a:lnTo>
                  <a:lnTo>
                    <a:pt x="154" y="121"/>
                  </a:lnTo>
                  <a:lnTo>
                    <a:pt x="149" y="128"/>
                  </a:lnTo>
                  <a:lnTo>
                    <a:pt x="146" y="135"/>
                  </a:lnTo>
                  <a:lnTo>
                    <a:pt x="140" y="139"/>
                  </a:lnTo>
                  <a:lnTo>
                    <a:pt x="135" y="145"/>
                  </a:lnTo>
                  <a:lnTo>
                    <a:pt x="128" y="148"/>
                  </a:lnTo>
                  <a:lnTo>
                    <a:pt x="123" y="153"/>
                  </a:lnTo>
                  <a:lnTo>
                    <a:pt x="114" y="155"/>
                  </a:lnTo>
                  <a:lnTo>
                    <a:pt x="108" y="158"/>
                  </a:lnTo>
                  <a:lnTo>
                    <a:pt x="99" y="160"/>
                  </a:lnTo>
                  <a:lnTo>
                    <a:pt x="90" y="161"/>
                  </a:lnTo>
                  <a:lnTo>
                    <a:pt x="81" y="161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61"/>
            <p:cNvSpPr>
              <a:spLocks/>
            </p:cNvSpPr>
            <p:nvPr userDrawn="1"/>
          </p:nvSpPr>
          <p:spPr bwMode="auto">
            <a:xfrm>
              <a:off x="4038" y="624"/>
              <a:ext cx="32" cy="30"/>
            </a:xfrm>
            <a:custGeom>
              <a:avLst/>
              <a:gdLst>
                <a:gd name="T0" fmla="*/ 0 w 158"/>
                <a:gd name="T1" fmla="*/ 0 h 153"/>
                <a:gd name="T2" fmla="*/ 18 w 158"/>
                <a:gd name="T3" fmla="*/ 0 h 153"/>
                <a:gd name="T4" fmla="*/ 79 w 158"/>
                <a:gd name="T5" fmla="*/ 139 h 153"/>
                <a:gd name="T6" fmla="*/ 141 w 158"/>
                <a:gd name="T7" fmla="*/ 0 h 153"/>
                <a:gd name="T8" fmla="*/ 158 w 158"/>
                <a:gd name="T9" fmla="*/ 0 h 153"/>
                <a:gd name="T10" fmla="*/ 89 w 158"/>
                <a:gd name="T11" fmla="*/ 153 h 153"/>
                <a:gd name="T12" fmla="*/ 70 w 158"/>
                <a:gd name="T13" fmla="*/ 153 h 153"/>
                <a:gd name="T14" fmla="*/ 0 w 158"/>
                <a:gd name="T1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53">
                  <a:moveTo>
                    <a:pt x="0" y="0"/>
                  </a:moveTo>
                  <a:lnTo>
                    <a:pt x="18" y="0"/>
                  </a:lnTo>
                  <a:lnTo>
                    <a:pt x="79" y="139"/>
                  </a:lnTo>
                  <a:lnTo>
                    <a:pt x="141" y="0"/>
                  </a:lnTo>
                  <a:lnTo>
                    <a:pt x="158" y="0"/>
                  </a:lnTo>
                  <a:lnTo>
                    <a:pt x="89" y="153"/>
                  </a:lnTo>
                  <a:lnTo>
                    <a:pt x="7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62"/>
            <p:cNvSpPr>
              <a:spLocks noEditPoints="1"/>
            </p:cNvSpPr>
            <p:nvPr userDrawn="1"/>
          </p:nvSpPr>
          <p:spPr bwMode="auto">
            <a:xfrm>
              <a:off x="4074" y="614"/>
              <a:ext cx="29" cy="40"/>
            </a:xfrm>
            <a:custGeom>
              <a:avLst/>
              <a:gdLst>
                <a:gd name="T0" fmla="*/ 88 w 149"/>
                <a:gd name="T1" fmla="*/ 0 h 201"/>
                <a:gd name="T2" fmla="*/ 108 w 149"/>
                <a:gd name="T3" fmla="*/ 0 h 201"/>
                <a:gd name="T4" fmla="*/ 83 w 149"/>
                <a:gd name="T5" fmla="*/ 31 h 201"/>
                <a:gd name="T6" fmla="*/ 71 w 149"/>
                <a:gd name="T7" fmla="*/ 31 h 201"/>
                <a:gd name="T8" fmla="*/ 88 w 149"/>
                <a:gd name="T9" fmla="*/ 0 h 201"/>
                <a:gd name="T10" fmla="*/ 66 w 149"/>
                <a:gd name="T11" fmla="*/ 134 h 201"/>
                <a:gd name="T12" fmla="*/ 66 w 149"/>
                <a:gd name="T13" fmla="*/ 134 h 201"/>
                <a:gd name="T14" fmla="*/ 0 w 149"/>
                <a:gd name="T15" fmla="*/ 48 h 201"/>
                <a:gd name="T16" fmla="*/ 20 w 149"/>
                <a:gd name="T17" fmla="*/ 48 h 201"/>
                <a:gd name="T18" fmla="*/ 74 w 149"/>
                <a:gd name="T19" fmla="*/ 121 h 201"/>
                <a:gd name="T20" fmla="*/ 129 w 149"/>
                <a:gd name="T21" fmla="*/ 48 h 201"/>
                <a:gd name="T22" fmla="*/ 149 w 149"/>
                <a:gd name="T23" fmla="*/ 48 h 201"/>
                <a:gd name="T24" fmla="*/ 81 w 149"/>
                <a:gd name="T25" fmla="*/ 134 h 201"/>
                <a:gd name="T26" fmla="*/ 81 w 149"/>
                <a:gd name="T27" fmla="*/ 201 h 201"/>
                <a:gd name="T28" fmla="*/ 66 w 149"/>
                <a:gd name="T29" fmla="*/ 201 h 201"/>
                <a:gd name="T30" fmla="*/ 66 w 149"/>
                <a:gd name="T31" fmla="*/ 13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" h="201">
                  <a:moveTo>
                    <a:pt x="88" y="0"/>
                  </a:moveTo>
                  <a:lnTo>
                    <a:pt x="108" y="0"/>
                  </a:lnTo>
                  <a:lnTo>
                    <a:pt x="83" y="31"/>
                  </a:lnTo>
                  <a:lnTo>
                    <a:pt x="71" y="31"/>
                  </a:lnTo>
                  <a:lnTo>
                    <a:pt x="88" y="0"/>
                  </a:lnTo>
                  <a:close/>
                  <a:moveTo>
                    <a:pt x="66" y="134"/>
                  </a:moveTo>
                  <a:lnTo>
                    <a:pt x="66" y="134"/>
                  </a:lnTo>
                  <a:lnTo>
                    <a:pt x="0" y="48"/>
                  </a:lnTo>
                  <a:lnTo>
                    <a:pt x="20" y="48"/>
                  </a:lnTo>
                  <a:lnTo>
                    <a:pt x="74" y="121"/>
                  </a:lnTo>
                  <a:lnTo>
                    <a:pt x="129" y="48"/>
                  </a:lnTo>
                  <a:lnTo>
                    <a:pt x="149" y="48"/>
                  </a:lnTo>
                  <a:lnTo>
                    <a:pt x="81" y="134"/>
                  </a:lnTo>
                  <a:lnTo>
                    <a:pt x="81" y="201"/>
                  </a:lnTo>
                  <a:lnTo>
                    <a:pt x="66" y="201"/>
                  </a:lnTo>
                  <a:lnTo>
                    <a:pt x="66" y="134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63"/>
            <p:cNvSpPr>
              <a:spLocks/>
            </p:cNvSpPr>
            <p:nvPr userDrawn="1"/>
          </p:nvSpPr>
          <p:spPr bwMode="auto">
            <a:xfrm>
              <a:off x="4109" y="623"/>
              <a:ext cx="31" cy="32"/>
            </a:xfrm>
            <a:custGeom>
              <a:avLst/>
              <a:gdLst>
                <a:gd name="T0" fmla="*/ 73 w 154"/>
                <a:gd name="T1" fmla="*/ 15 h 161"/>
                <a:gd name="T2" fmla="*/ 59 w 154"/>
                <a:gd name="T3" fmla="*/ 17 h 161"/>
                <a:gd name="T4" fmla="*/ 47 w 154"/>
                <a:gd name="T5" fmla="*/ 22 h 161"/>
                <a:gd name="T6" fmla="*/ 37 w 154"/>
                <a:gd name="T7" fmla="*/ 29 h 161"/>
                <a:gd name="T8" fmla="*/ 29 w 154"/>
                <a:gd name="T9" fmla="*/ 37 h 161"/>
                <a:gd name="T10" fmla="*/ 22 w 154"/>
                <a:gd name="T11" fmla="*/ 47 h 161"/>
                <a:gd name="T12" fmla="*/ 17 w 154"/>
                <a:gd name="T13" fmla="*/ 60 h 161"/>
                <a:gd name="T14" fmla="*/ 15 w 154"/>
                <a:gd name="T15" fmla="*/ 74 h 161"/>
                <a:gd name="T16" fmla="*/ 15 w 154"/>
                <a:gd name="T17" fmla="*/ 89 h 161"/>
                <a:gd name="T18" fmla="*/ 17 w 154"/>
                <a:gd name="T19" fmla="*/ 101 h 161"/>
                <a:gd name="T20" fmla="*/ 22 w 154"/>
                <a:gd name="T21" fmla="*/ 114 h 161"/>
                <a:gd name="T22" fmla="*/ 29 w 154"/>
                <a:gd name="T23" fmla="*/ 124 h 161"/>
                <a:gd name="T24" fmla="*/ 37 w 154"/>
                <a:gd name="T25" fmla="*/ 132 h 161"/>
                <a:gd name="T26" fmla="*/ 46 w 154"/>
                <a:gd name="T27" fmla="*/ 139 h 161"/>
                <a:gd name="T28" fmla="*/ 57 w 154"/>
                <a:gd name="T29" fmla="*/ 144 h 161"/>
                <a:gd name="T30" fmla="*/ 70 w 154"/>
                <a:gd name="T31" fmla="*/ 146 h 161"/>
                <a:gd name="T32" fmla="*/ 88 w 154"/>
                <a:gd name="T33" fmla="*/ 145 h 161"/>
                <a:gd name="T34" fmla="*/ 108 w 154"/>
                <a:gd name="T35" fmla="*/ 139 h 161"/>
                <a:gd name="T36" fmla="*/ 123 w 154"/>
                <a:gd name="T37" fmla="*/ 126 h 161"/>
                <a:gd name="T38" fmla="*/ 134 w 154"/>
                <a:gd name="T39" fmla="*/ 110 h 161"/>
                <a:gd name="T40" fmla="*/ 154 w 154"/>
                <a:gd name="T41" fmla="*/ 100 h 161"/>
                <a:gd name="T42" fmla="*/ 150 w 154"/>
                <a:gd name="T43" fmla="*/ 113 h 161"/>
                <a:gd name="T44" fmla="*/ 144 w 154"/>
                <a:gd name="T45" fmla="*/ 125 h 161"/>
                <a:gd name="T46" fmla="*/ 137 w 154"/>
                <a:gd name="T47" fmla="*/ 136 h 161"/>
                <a:gd name="T48" fmla="*/ 128 w 154"/>
                <a:gd name="T49" fmla="*/ 145 h 161"/>
                <a:gd name="T50" fmla="*/ 118 w 154"/>
                <a:gd name="T51" fmla="*/ 152 h 161"/>
                <a:gd name="T52" fmla="*/ 105 w 154"/>
                <a:gd name="T53" fmla="*/ 156 h 161"/>
                <a:gd name="T54" fmla="*/ 77 w 154"/>
                <a:gd name="T55" fmla="*/ 161 h 161"/>
                <a:gd name="T56" fmla="*/ 61 w 154"/>
                <a:gd name="T57" fmla="*/ 160 h 161"/>
                <a:gd name="T58" fmla="*/ 45 w 154"/>
                <a:gd name="T59" fmla="*/ 155 h 161"/>
                <a:gd name="T60" fmla="*/ 32 w 154"/>
                <a:gd name="T61" fmla="*/ 148 h 161"/>
                <a:gd name="T62" fmla="*/ 20 w 154"/>
                <a:gd name="T63" fmla="*/ 139 h 161"/>
                <a:gd name="T64" fmla="*/ 11 w 154"/>
                <a:gd name="T65" fmla="*/ 128 h 161"/>
                <a:gd name="T66" fmla="*/ 5 w 154"/>
                <a:gd name="T67" fmla="*/ 114 h 161"/>
                <a:gd name="T68" fmla="*/ 1 w 154"/>
                <a:gd name="T69" fmla="*/ 98 h 161"/>
                <a:gd name="T70" fmla="*/ 0 w 154"/>
                <a:gd name="T71" fmla="*/ 80 h 161"/>
                <a:gd name="T72" fmla="*/ 1 w 154"/>
                <a:gd name="T73" fmla="*/ 63 h 161"/>
                <a:gd name="T74" fmla="*/ 5 w 154"/>
                <a:gd name="T75" fmla="*/ 47 h 161"/>
                <a:gd name="T76" fmla="*/ 11 w 154"/>
                <a:gd name="T77" fmla="*/ 33 h 161"/>
                <a:gd name="T78" fmla="*/ 20 w 154"/>
                <a:gd name="T79" fmla="*/ 22 h 161"/>
                <a:gd name="T80" fmla="*/ 32 w 154"/>
                <a:gd name="T81" fmla="*/ 13 h 161"/>
                <a:gd name="T82" fmla="*/ 46 w 154"/>
                <a:gd name="T83" fmla="*/ 6 h 161"/>
                <a:gd name="T84" fmla="*/ 62 w 154"/>
                <a:gd name="T85" fmla="*/ 2 h 161"/>
                <a:gd name="T86" fmla="*/ 79 w 154"/>
                <a:gd name="T87" fmla="*/ 0 h 161"/>
                <a:gd name="T88" fmla="*/ 107 w 154"/>
                <a:gd name="T89" fmla="*/ 5 h 161"/>
                <a:gd name="T90" fmla="*/ 129 w 154"/>
                <a:gd name="T91" fmla="*/ 15 h 161"/>
                <a:gd name="T92" fmla="*/ 144 w 154"/>
                <a:gd name="T93" fmla="*/ 32 h 161"/>
                <a:gd name="T94" fmla="*/ 151 w 154"/>
                <a:gd name="T95" fmla="*/ 54 h 161"/>
                <a:gd name="T96" fmla="*/ 133 w 154"/>
                <a:gd name="T97" fmla="*/ 45 h 161"/>
                <a:gd name="T98" fmla="*/ 123 w 154"/>
                <a:gd name="T99" fmla="*/ 31 h 161"/>
                <a:gd name="T100" fmla="*/ 110 w 154"/>
                <a:gd name="T101" fmla="*/ 21 h 161"/>
                <a:gd name="T102" fmla="*/ 91 w 154"/>
                <a:gd name="T103" fmla="*/ 1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4" h="161">
                  <a:moveTo>
                    <a:pt x="79" y="15"/>
                  </a:moveTo>
                  <a:lnTo>
                    <a:pt x="73" y="15"/>
                  </a:lnTo>
                  <a:lnTo>
                    <a:pt x="66" y="16"/>
                  </a:lnTo>
                  <a:lnTo>
                    <a:pt x="59" y="17"/>
                  </a:lnTo>
                  <a:lnTo>
                    <a:pt x="53" y="20"/>
                  </a:lnTo>
                  <a:lnTo>
                    <a:pt x="47" y="22"/>
                  </a:lnTo>
                  <a:lnTo>
                    <a:pt x="41" y="25"/>
                  </a:lnTo>
                  <a:lnTo>
                    <a:pt x="37" y="29"/>
                  </a:lnTo>
                  <a:lnTo>
                    <a:pt x="32" y="32"/>
                  </a:lnTo>
                  <a:lnTo>
                    <a:pt x="29" y="37"/>
                  </a:lnTo>
                  <a:lnTo>
                    <a:pt x="25" y="43"/>
                  </a:lnTo>
                  <a:lnTo>
                    <a:pt x="22" y="47"/>
                  </a:lnTo>
                  <a:lnTo>
                    <a:pt x="19" y="53"/>
                  </a:lnTo>
                  <a:lnTo>
                    <a:pt x="17" y="60"/>
                  </a:lnTo>
                  <a:lnTo>
                    <a:pt x="16" y="67"/>
                  </a:lnTo>
                  <a:lnTo>
                    <a:pt x="15" y="74"/>
                  </a:lnTo>
                  <a:lnTo>
                    <a:pt x="15" y="80"/>
                  </a:lnTo>
                  <a:lnTo>
                    <a:pt x="15" y="89"/>
                  </a:lnTo>
                  <a:lnTo>
                    <a:pt x="16" y="95"/>
                  </a:lnTo>
                  <a:lnTo>
                    <a:pt x="17" y="101"/>
                  </a:lnTo>
                  <a:lnTo>
                    <a:pt x="19" y="108"/>
                  </a:lnTo>
                  <a:lnTo>
                    <a:pt x="22" y="114"/>
                  </a:lnTo>
                  <a:lnTo>
                    <a:pt x="25" y="120"/>
                  </a:lnTo>
                  <a:lnTo>
                    <a:pt x="29" y="124"/>
                  </a:lnTo>
                  <a:lnTo>
                    <a:pt x="32" y="129"/>
                  </a:lnTo>
                  <a:lnTo>
                    <a:pt x="37" y="132"/>
                  </a:lnTo>
                  <a:lnTo>
                    <a:pt x="41" y="136"/>
                  </a:lnTo>
                  <a:lnTo>
                    <a:pt x="46" y="139"/>
                  </a:lnTo>
                  <a:lnTo>
                    <a:pt x="52" y="141"/>
                  </a:lnTo>
                  <a:lnTo>
                    <a:pt x="57" y="144"/>
                  </a:lnTo>
                  <a:lnTo>
                    <a:pt x="63" y="145"/>
                  </a:lnTo>
                  <a:lnTo>
                    <a:pt x="70" y="146"/>
                  </a:lnTo>
                  <a:lnTo>
                    <a:pt x="77" y="146"/>
                  </a:lnTo>
                  <a:lnTo>
                    <a:pt x="88" y="145"/>
                  </a:lnTo>
                  <a:lnTo>
                    <a:pt x="98" y="143"/>
                  </a:lnTo>
                  <a:lnTo>
                    <a:pt x="108" y="139"/>
                  </a:lnTo>
                  <a:lnTo>
                    <a:pt x="116" y="133"/>
                  </a:lnTo>
                  <a:lnTo>
                    <a:pt x="123" y="126"/>
                  </a:lnTo>
                  <a:lnTo>
                    <a:pt x="129" y="118"/>
                  </a:lnTo>
                  <a:lnTo>
                    <a:pt x="134" y="110"/>
                  </a:lnTo>
                  <a:lnTo>
                    <a:pt x="137" y="100"/>
                  </a:lnTo>
                  <a:lnTo>
                    <a:pt x="154" y="100"/>
                  </a:lnTo>
                  <a:lnTo>
                    <a:pt x="152" y="107"/>
                  </a:lnTo>
                  <a:lnTo>
                    <a:pt x="150" y="113"/>
                  </a:lnTo>
                  <a:lnTo>
                    <a:pt x="148" y="120"/>
                  </a:lnTo>
                  <a:lnTo>
                    <a:pt x="144" y="125"/>
                  </a:lnTo>
                  <a:lnTo>
                    <a:pt x="141" y="131"/>
                  </a:lnTo>
                  <a:lnTo>
                    <a:pt x="137" y="136"/>
                  </a:lnTo>
                  <a:lnTo>
                    <a:pt x="133" y="140"/>
                  </a:lnTo>
                  <a:lnTo>
                    <a:pt x="128" y="145"/>
                  </a:lnTo>
                  <a:lnTo>
                    <a:pt x="122" y="148"/>
                  </a:lnTo>
                  <a:lnTo>
                    <a:pt x="118" y="152"/>
                  </a:lnTo>
                  <a:lnTo>
                    <a:pt x="112" y="154"/>
                  </a:lnTo>
                  <a:lnTo>
                    <a:pt x="105" y="156"/>
                  </a:lnTo>
                  <a:lnTo>
                    <a:pt x="92" y="160"/>
                  </a:lnTo>
                  <a:lnTo>
                    <a:pt x="77" y="161"/>
                  </a:lnTo>
                  <a:lnTo>
                    <a:pt x="69" y="161"/>
                  </a:lnTo>
                  <a:lnTo>
                    <a:pt x="61" y="160"/>
                  </a:lnTo>
                  <a:lnTo>
                    <a:pt x="53" y="158"/>
                  </a:lnTo>
                  <a:lnTo>
                    <a:pt x="45" y="155"/>
                  </a:lnTo>
                  <a:lnTo>
                    <a:pt x="38" y="152"/>
                  </a:lnTo>
                  <a:lnTo>
                    <a:pt x="32" y="148"/>
                  </a:lnTo>
                  <a:lnTo>
                    <a:pt x="26" y="144"/>
                  </a:lnTo>
                  <a:lnTo>
                    <a:pt x="20" y="139"/>
                  </a:lnTo>
                  <a:lnTo>
                    <a:pt x="16" y="133"/>
                  </a:lnTo>
                  <a:lnTo>
                    <a:pt x="11" y="128"/>
                  </a:lnTo>
                  <a:lnTo>
                    <a:pt x="8" y="121"/>
                  </a:lnTo>
                  <a:lnTo>
                    <a:pt x="5" y="114"/>
                  </a:lnTo>
                  <a:lnTo>
                    <a:pt x="3" y="106"/>
                  </a:lnTo>
                  <a:lnTo>
                    <a:pt x="1" y="98"/>
                  </a:lnTo>
                  <a:lnTo>
                    <a:pt x="0" y="90"/>
                  </a:lnTo>
                  <a:lnTo>
                    <a:pt x="0" y="80"/>
                  </a:lnTo>
                  <a:lnTo>
                    <a:pt x="0" y="71"/>
                  </a:lnTo>
                  <a:lnTo>
                    <a:pt x="1" y="63"/>
                  </a:lnTo>
                  <a:lnTo>
                    <a:pt x="2" y="55"/>
                  </a:lnTo>
                  <a:lnTo>
                    <a:pt x="5" y="47"/>
                  </a:lnTo>
                  <a:lnTo>
                    <a:pt x="8" y="40"/>
                  </a:lnTo>
                  <a:lnTo>
                    <a:pt x="11" y="33"/>
                  </a:lnTo>
                  <a:lnTo>
                    <a:pt x="16" y="28"/>
                  </a:lnTo>
                  <a:lnTo>
                    <a:pt x="20" y="22"/>
                  </a:lnTo>
                  <a:lnTo>
                    <a:pt x="26" y="17"/>
                  </a:lnTo>
                  <a:lnTo>
                    <a:pt x="32" y="13"/>
                  </a:lnTo>
                  <a:lnTo>
                    <a:pt x="39" y="9"/>
                  </a:lnTo>
                  <a:lnTo>
                    <a:pt x="46" y="6"/>
                  </a:lnTo>
                  <a:lnTo>
                    <a:pt x="54" y="3"/>
                  </a:lnTo>
                  <a:lnTo>
                    <a:pt x="62" y="2"/>
                  </a:lnTo>
                  <a:lnTo>
                    <a:pt x="71" y="1"/>
                  </a:lnTo>
                  <a:lnTo>
                    <a:pt x="79" y="0"/>
                  </a:lnTo>
                  <a:lnTo>
                    <a:pt x="95" y="1"/>
                  </a:lnTo>
                  <a:lnTo>
                    <a:pt x="107" y="5"/>
                  </a:lnTo>
                  <a:lnTo>
                    <a:pt x="119" y="8"/>
                  </a:lnTo>
                  <a:lnTo>
                    <a:pt x="129" y="15"/>
                  </a:lnTo>
                  <a:lnTo>
                    <a:pt x="137" y="23"/>
                  </a:lnTo>
                  <a:lnTo>
                    <a:pt x="144" y="32"/>
                  </a:lnTo>
                  <a:lnTo>
                    <a:pt x="149" y="43"/>
                  </a:lnTo>
                  <a:lnTo>
                    <a:pt x="151" y="54"/>
                  </a:lnTo>
                  <a:lnTo>
                    <a:pt x="136" y="54"/>
                  </a:lnTo>
                  <a:lnTo>
                    <a:pt x="133" y="45"/>
                  </a:lnTo>
                  <a:lnTo>
                    <a:pt x="129" y="38"/>
                  </a:lnTo>
                  <a:lnTo>
                    <a:pt x="123" y="31"/>
                  </a:lnTo>
                  <a:lnTo>
                    <a:pt x="116" y="25"/>
                  </a:lnTo>
                  <a:lnTo>
                    <a:pt x="110" y="21"/>
                  </a:lnTo>
                  <a:lnTo>
                    <a:pt x="100" y="17"/>
                  </a:lnTo>
                  <a:lnTo>
                    <a:pt x="91" y="16"/>
                  </a:lnTo>
                  <a:lnTo>
                    <a:pt x="79" y="15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64"/>
            <p:cNvSpPr>
              <a:spLocks/>
            </p:cNvSpPr>
            <p:nvPr userDrawn="1"/>
          </p:nvSpPr>
          <p:spPr bwMode="auto">
            <a:xfrm>
              <a:off x="4149" y="624"/>
              <a:ext cx="26" cy="30"/>
            </a:xfrm>
            <a:custGeom>
              <a:avLst/>
              <a:gdLst>
                <a:gd name="T0" fmla="*/ 0 w 131"/>
                <a:gd name="T1" fmla="*/ 0 h 153"/>
                <a:gd name="T2" fmla="*/ 15 w 131"/>
                <a:gd name="T3" fmla="*/ 0 h 153"/>
                <a:gd name="T4" fmla="*/ 15 w 131"/>
                <a:gd name="T5" fmla="*/ 63 h 153"/>
                <a:gd name="T6" fmla="*/ 116 w 131"/>
                <a:gd name="T7" fmla="*/ 63 h 153"/>
                <a:gd name="T8" fmla="*/ 116 w 131"/>
                <a:gd name="T9" fmla="*/ 0 h 153"/>
                <a:gd name="T10" fmla="*/ 131 w 131"/>
                <a:gd name="T11" fmla="*/ 0 h 153"/>
                <a:gd name="T12" fmla="*/ 131 w 131"/>
                <a:gd name="T13" fmla="*/ 153 h 153"/>
                <a:gd name="T14" fmla="*/ 116 w 131"/>
                <a:gd name="T15" fmla="*/ 153 h 153"/>
                <a:gd name="T16" fmla="*/ 116 w 131"/>
                <a:gd name="T17" fmla="*/ 78 h 153"/>
                <a:gd name="T18" fmla="*/ 15 w 131"/>
                <a:gd name="T19" fmla="*/ 78 h 153"/>
                <a:gd name="T20" fmla="*/ 15 w 131"/>
                <a:gd name="T21" fmla="*/ 153 h 153"/>
                <a:gd name="T22" fmla="*/ 0 w 131"/>
                <a:gd name="T23" fmla="*/ 153 h 153"/>
                <a:gd name="T24" fmla="*/ 0 w 131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153">
                  <a:moveTo>
                    <a:pt x="0" y="0"/>
                  </a:moveTo>
                  <a:lnTo>
                    <a:pt x="15" y="0"/>
                  </a:lnTo>
                  <a:lnTo>
                    <a:pt x="15" y="63"/>
                  </a:lnTo>
                  <a:lnTo>
                    <a:pt x="116" y="63"/>
                  </a:lnTo>
                  <a:lnTo>
                    <a:pt x="116" y="0"/>
                  </a:lnTo>
                  <a:lnTo>
                    <a:pt x="131" y="0"/>
                  </a:lnTo>
                  <a:lnTo>
                    <a:pt x="131" y="153"/>
                  </a:lnTo>
                  <a:lnTo>
                    <a:pt x="116" y="153"/>
                  </a:lnTo>
                  <a:lnTo>
                    <a:pt x="116" y="78"/>
                  </a:lnTo>
                  <a:lnTo>
                    <a:pt x="15" y="78"/>
                  </a:lnTo>
                  <a:lnTo>
                    <a:pt x="15" y="153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65"/>
            <p:cNvSpPr>
              <a:spLocks noEditPoints="1"/>
            </p:cNvSpPr>
            <p:nvPr userDrawn="1"/>
          </p:nvSpPr>
          <p:spPr bwMode="auto">
            <a:xfrm>
              <a:off x="4184" y="623"/>
              <a:ext cx="32" cy="32"/>
            </a:xfrm>
            <a:custGeom>
              <a:avLst/>
              <a:gdLst>
                <a:gd name="T0" fmla="*/ 145 w 162"/>
                <a:gd name="T1" fmla="*/ 66 h 161"/>
                <a:gd name="T2" fmla="*/ 139 w 162"/>
                <a:gd name="T3" fmla="*/ 47 h 161"/>
                <a:gd name="T4" fmla="*/ 129 w 162"/>
                <a:gd name="T5" fmla="*/ 32 h 161"/>
                <a:gd name="T6" fmla="*/ 115 w 162"/>
                <a:gd name="T7" fmla="*/ 22 h 161"/>
                <a:gd name="T8" fmla="*/ 96 w 162"/>
                <a:gd name="T9" fmla="*/ 16 h 161"/>
                <a:gd name="T10" fmla="*/ 74 w 162"/>
                <a:gd name="T11" fmla="*/ 15 h 161"/>
                <a:gd name="T12" fmla="*/ 55 w 162"/>
                <a:gd name="T13" fmla="*/ 20 h 161"/>
                <a:gd name="T14" fmla="*/ 38 w 162"/>
                <a:gd name="T15" fmla="*/ 29 h 161"/>
                <a:gd name="T16" fmla="*/ 26 w 162"/>
                <a:gd name="T17" fmla="*/ 41 h 161"/>
                <a:gd name="T18" fmla="*/ 19 w 162"/>
                <a:gd name="T19" fmla="*/ 60 h 161"/>
                <a:gd name="T20" fmla="*/ 16 w 162"/>
                <a:gd name="T21" fmla="*/ 80 h 161"/>
                <a:gd name="T22" fmla="*/ 19 w 162"/>
                <a:gd name="T23" fmla="*/ 102 h 161"/>
                <a:gd name="T24" fmla="*/ 26 w 162"/>
                <a:gd name="T25" fmla="*/ 120 h 161"/>
                <a:gd name="T26" fmla="*/ 38 w 162"/>
                <a:gd name="T27" fmla="*/ 132 h 161"/>
                <a:gd name="T28" fmla="*/ 55 w 162"/>
                <a:gd name="T29" fmla="*/ 141 h 161"/>
                <a:gd name="T30" fmla="*/ 74 w 162"/>
                <a:gd name="T31" fmla="*/ 146 h 161"/>
                <a:gd name="T32" fmla="*/ 96 w 162"/>
                <a:gd name="T33" fmla="*/ 145 h 161"/>
                <a:gd name="T34" fmla="*/ 115 w 162"/>
                <a:gd name="T35" fmla="*/ 139 h 161"/>
                <a:gd name="T36" fmla="*/ 129 w 162"/>
                <a:gd name="T37" fmla="*/ 129 h 161"/>
                <a:gd name="T38" fmla="*/ 139 w 162"/>
                <a:gd name="T39" fmla="*/ 114 h 161"/>
                <a:gd name="T40" fmla="*/ 145 w 162"/>
                <a:gd name="T41" fmla="*/ 95 h 161"/>
                <a:gd name="T42" fmla="*/ 81 w 162"/>
                <a:gd name="T43" fmla="*/ 161 h 161"/>
                <a:gd name="T44" fmla="*/ 64 w 162"/>
                <a:gd name="T45" fmla="*/ 160 h 161"/>
                <a:gd name="T46" fmla="*/ 41 w 162"/>
                <a:gd name="T47" fmla="*/ 153 h 161"/>
                <a:gd name="T48" fmla="*/ 22 w 162"/>
                <a:gd name="T49" fmla="*/ 139 h 161"/>
                <a:gd name="T50" fmla="*/ 9 w 162"/>
                <a:gd name="T51" fmla="*/ 121 h 161"/>
                <a:gd name="T52" fmla="*/ 3 w 162"/>
                <a:gd name="T53" fmla="*/ 99 h 161"/>
                <a:gd name="T54" fmla="*/ 1 w 162"/>
                <a:gd name="T55" fmla="*/ 71 h 161"/>
                <a:gd name="T56" fmla="*/ 6 w 162"/>
                <a:gd name="T57" fmla="*/ 47 h 161"/>
                <a:gd name="T58" fmla="*/ 18 w 162"/>
                <a:gd name="T59" fmla="*/ 28 h 161"/>
                <a:gd name="T60" fmla="*/ 34 w 162"/>
                <a:gd name="T61" fmla="*/ 13 h 161"/>
                <a:gd name="T62" fmla="*/ 56 w 162"/>
                <a:gd name="T63" fmla="*/ 3 h 161"/>
                <a:gd name="T64" fmla="*/ 81 w 162"/>
                <a:gd name="T65" fmla="*/ 0 h 161"/>
                <a:gd name="T66" fmla="*/ 108 w 162"/>
                <a:gd name="T67" fmla="*/ 3 h 161"/>
                <a:gd name="T68" fmla="*/ 129 w 162"/>
                <a:gd name="T69" fmla="*/ 13 h 161"/>
                <a:gd name="T70" fmla="*/ 146 w 162"/>
                <a:gd name="T71" fmla="*/ 28 h 161"/>
                <a:gd name="T72" fmla="*/ 156 w 162"/>
                <a:gd name="T73" fmla="*/ 47 h 161"/>
                <a:gd name="T74" fmla="*/ 162 w 162"/>
                <a:gd name="T75" fmla="*/ 71 h 161"/>
                <a:gd name="T76" fmla="*/ 161 w 162"/>
                <a:gd name="T77" fmla="*/ 99 h 161"/>
                <a:gd name="T78" fmla="*/ 154 w 162"/>
                <a:gd name="T79" fmla="*/ 121 h 161"/>
                <a:gd name="T80" fmla="*/ 140 w 162"/>
                <a:gd name="T81" fmla="*/ 139 h 161"/>
                <a:gd name="T82" fmla="*/ 123 w 162"/>
                <a:gd name="T83" fmla="*/ 153 h 161"/>
                <a:gd name="T84" fmla="*/ 100 w 162"/>
                <a:gd name="T85" fmla="*/ 16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2" h="161">
                  <a:moveTo>
                    <a:pt x="146" y="80"/>
                  </a:moveTo>
                  <a:lnTo>
                    <a:pt x="146" y="74"/>
                  </a:lnTo>
                  <a:lnTo>
                    <a:pt x="145" y="66"/>
                  </a:lnTo>
                  <a:lnTo>
                    <a:pt x="144" y="60"/>
                  </a:lnTo>
                  <a:lnTo>
                    <a:pt x="143" y="53"/>
                  </a:lnTo>
                  <a:lnTo>
                    <a:pt x="139" y="47"/>
                  </a:lnTo>
                  <a:lnTo>
                    <a:pt x="137" y="41"/>
                  </a:lnTo>
                  <a:lnTo>
                    <a:pt x="133" y="37"/>
                  </a:lnTo>
                  <a:lnTo>
                    <a:pt x="129" y="32"/>
                  </a:lnTo>
                  <a:lnTo>
                    <a:pt x="125" y="29"/>
                  </a:lnTo>
                  <a:lnTo>
                    <a:pt x="119" y="25"/>
                  </a:lnTo>
                  <a:lnTo>
                    <a:pt x="115" y="22"/>
                  </a:lnTo>
                  <a:lnTo>
                    <a:pt x="109" y="20"/>
                  </a:lnTo>
                  <a:lnTo>
                    <a:pt x="102" y="17"/>
                  </a:lnTo>
                  <a:lnTo>
                    <a:pt x="96" y="16"/>
                  </a:lnTo>
                  <a:lnTo>
                    <a:pt x="89" y="15"/>
                  </a:lnTo>
                  <a:lnTo>
                    <a:pt x="81" y="15"/>
                  </a:lnTo>
                  <a:lnTo>
                    <a:pt x="74" y="15"/>
                  </a:lnTo>
                  <a:lnTo>
                    <a:pt x="67" y="16"/>
                  </a:lnTo>
                  <a:lnTo>
                    <a:pt x="60" y="17"/>
                  </a:lnTo>
                  <a:lnTo>
                    <a:pt x="55" y="20"/>
                  </a:lnTo>
                  <a:lnTo>
                    <a:pt x="49" y="22"/>
                  </a:lnTo>
                  <a:lnTo>
                    <a:pt x="43" y="25"/>
                  </a:lnTo>
                  <a:lnTo>
                    <a:pt x="38" y="29"/>
                  </a:lnTo>
                  <a:lnTo>
                    <a:pt x="34" y="32"/>
                  </a:lnTo>
                  <a:lnTo>
                    <a:pt x="29" y="37"/>
                  </a:lnTo>
                  <a:lnTo>
                    <a:pt x="26" y="41"/>
                  </a:lnTo>
                  <a:lnTo>
                    <a:pt x="23" y="47"/>
                  </a:lnTo>
                  <a:lnTo>
                    <a:pt x="21" y="53"/>
                  </a:lnTo>
                  <a:lnTo>
                    <a:pt x="19" y="60"/>
                  </a:lnTo>
                  <a:lnTo>
                    <a:pt x="18" y="66"/>
                  </a:lnTo>
                  <a:lnTo>
                    <a:pt x="16" y="74"/>
                  </a:lnTo>
                  <a:lnTo>
                    <a:pt x="16" y="80"/>
                  </a:lnTo>
                  <a:lnTo>
                    <a:pt x="16" y="89"/>
                  </a:lnTo>
                  <a:lnTo>
                    <a:pt x="18" y="95"/>
                  </a:lnTo>
                  <a:lnTo>
                    <a:pt x="19" y="102"/>
                  </a:lnTo>
                  <a:lnTo>
                    <a:pt x="21" y="108"/>
                  </a:lnTo>
                  <a:lnTo>
                    <a:pt x="23" y="114"/>
                  </a:lnTo>
                  <a:lnTo>
                    <a:pt x="26" y="120"/>
                  </a:lnTo>
                  <a:lnTo>
                    <a:pt x="29" y="124"/>
                  </a:lnTo>
                  <a:lnTo>
                    <a:pt x="34" y="129"/>
                  </a:lnTo>
                  <a:lnTo>
                    <a:pt x="38" y="132"/>
                  </a:lnTo>
                  <a:lnTo>
                    <a:pt x="43" y="137"/>
                  </a:lnTo>
                  <a:lnTo>
                    <a:pt x="49" y="139"/>
                  </a:lnTo>
                  <a:lnTo>
                    <a:pt x="55" y="141"/>
                  </a:lnTo>
                  <a:lnTo>
                    <a:pt x="60" y="144"/>
                  </a:lnTo>
                  <a:lnTo>
                    <a:pt x="67" y="145"/>
                  </a:lnTo>
                  <a:lnTo>
                    <a:pt x="74" y="146"/>
                  </a:lnTo>
                  <a:lnTo>
                    <a:pt x="81" y="146"/>
                  </a:lnTo>
                  <a:lnTo>
                    <a:pt x="89" y="146"/>
                  </a:lnTo>
                  <a:lnTo>
                    <a:pt x="96" y="145"/>
                  </a:lnTo>
                  <a:lnTo>
                    <a:pt x="102" y="144"/>
                  </a:lnTo>
                  <a:lnTo>
                    <a:pt x="109" y="141"/>
                  </a:lnTo>
                  <a:lnTo>
                    <a:pt x="115" y="139"/>
                  </a:lnTo>
                  <a:lnTo>
                    <a:pt x="119" y="137"/>
                  </a:lnTo>
                  <a:lnTo>
                    <a:pt x="125" y="132"/>
                  </a:lnTo>
                  <a:lnTo>
                    <a:pt x="129" y="129"/>
                  </a:lnTo>
                  <a:lnTo>
                    <a:pt x="133" y="124"/>
                  </a:lnTo>
                  <a:lnTo>
                    <a:pt x="137" y="120"/>
                  </a:lnTo>
                  <a:lnTo>
                    <a:pt x="139" y="114"/>
                  </a:lnTo>
                  <a:lnTo>
                    <a:pt x="143" y="108"/>
                  </a:lnTo>
                  <a:lnTo>
                    <a:pt x="144" y="102"/>
                  </a:lnTo>
                  <a:lnTo>
                    <a:pt x="145" y="95"/>
                  </a:lnTo>
                  <a:lnTo>
                    <a:pt x="146" y="89"/>
                  </a:lnTo>
                  <a:lnTo>
                    <a:pt x="146" y="80"/>
                  </a:lnTo>
                  <a:close/>
                  <a:moveTo>
                    <a:pt x="81" y="161"/>
                  </a:moveTo>
                  <a:lnTo>
                    <a:pt x="81" y="161"/>
                  </a:lnTo>
                  <a:lnTo>
                    <a:pt x="72" y="161"/>
                  </a:lnTo>
                  <a:lnTo>
                    <a:pt x="64" y="160"/>
                  </a:lnTo>
                  <a:lnTo>
                    <a:pt x="56" y="158"/>
                  </a:lnTo>
                  <a:lnTo>
                    <a:pt x="48" y="155"/>
                  </a:lnTo>
                  <a:lnTo>
                    <a:pt x="41" y="153"/>
                  </a:lnTo>
                  <a:lnTo>
                    <a:pt x="34" y="148"/>
                  </a:lnTo>
                  <a:lnTo>
                    <a:pt x="28" y="145"/>
                  </a:lnTo>
                  <a:lnTo>
                    <a:pt x="22" y="139"/>
                  </a:lnTo>
                  <a:lnTo>
                    <a:pt x="18" y="135"/>
                  </a:lnTo>
                  <a:lnTo>
                    <a:pt x="13" y="128"/>
                  </a:lnTo>
                  <a:lnTo>
                    <a:pt x="9" y="121"/>
                  </a:lnTo>
                  <a:lnTo>
                    <a:pt x="6" y="114"/>
                  </a:lnTo>
                  <a:lnTo>
                    <a:pt x="4" y="107"/>
                  </a:lnTo>
                  <a:lnTo>
                    <a:pt x="3" y="99"/>
                  </a:lnTo>
                  <a:lnTo>
                    <a:pt x="1" y="90"/>
                  </a:lnTo>
                  <a:lnTo>
                    <a:pt x="0" y="80"/>
                  </a:lnTo>
                  <a:lnTo>
                    <a:pt x="1" y="71"/>
                  </a:lnTo>
                  <a:lnTo>
                    <a:pt x="3" y="63"/>
                  </a:lnTo>
                  <a:lnTo>
                    <a:pt x="4" y="55"/>
                  </a:lnTo>
                  <a:lnTo>
                    <a:pt x="6" y="47"/>
                  </a:lnTo>
                  <a:lnTo>
                    <a:pt x="9" y="40"/>
                  </a:lnTo>
                  <a:lnTo>
                    <a:pt x="13" y="33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28" y="17"/>
                  </a:lnTo>
                  <a:lnTo>
                    <a:pt x="34" y="13"/>
                  </a:lnTo>
                  <a:lnTo>
                    <a:pt x="41" y="9"/>
                  </a:lnTo>
                  <a:lnTo>
                    <a:pt x="48" y="6"/>
                  </a:lnTo>
                  <a:lnTo>
                    <a:pt x="56" y="3"/>
                  </a:lnTo>
                  <a:lnTo>
                    <a:pt x="64" y="2"/>
                  </a:lnTo>
                  <a:lnTo>
                    <a:pt x="72" y="1"/>
                  </a:lnTo>
                  <a:lnTo>
                    <a:pt x="81" y="0"/>
                  </a:lnTo>
                  <a:lnTo>
                    <a:pt x="90" y="1"/>
                  </a:lnTo>
                  <a:lnTo>
                    <a:pt x="100" y="2"/>
                  </a:lnTo>
                  <a:lnTo>
                    <a:pt x="108" y="3"/>
                  </a:lnTo>
                  <a:lnTo>
                    <a:pt x="115" y="6"/>
                  </a:lnTo>
                  <a:lnTo>
                    <a:pt x="123" y="9"/>
                  </a:lnTo>
                  <a:lnTo>
                    <a:pt x="129" y="13"/>
                  </a:lnTo>
                  <a:lnTo>
                    <a:pt x="136" y="17"/>
                  </a:lnTo>
                  <a:lnTo>
                    <a:pt x="140" y="22"/>
                  </a:lnTo>
                  <a:lnTo>
                    <a:pt x="146" y="28"/>
                  </a:lnTo>
                  <a:lnTo>
                    <a:pt x="150" y="33"/>
                  </a:lnTo>
                  <a:lnTo>
                    <a:pt x="154" y="40"/>
                  </a:lnTo>
                  <a:lnTo>
                    <a:pt x="156" y="47"/>
                  </a:lnTo>
                  <a:lnTo>
                    <a:pt x="159" y="55"/>
                  </a:lnTo>
                  <a:lnTo>
                    <a:pt x="161" y="63"/>
                  </a:lnTo>
                  <a:lnTo>
                    <a:pt x="162" y="71"/>
                  </a:lnTo>
                  <a:lnTo>
                    <a:pt x="162" y="80"/>
                  </a:lnTo>
                  <a:lnTo>
                    <a:pt x="162" y="90"/>
                  </a:lnTo>
                  <a:lnTo>
                    <a:pt x="161" y="99"/>
                  </a:lnTo>
                  <a:lnTo>
                    <a:pt x="159" y="107"/>
                  </a:lnTo>
                  <a:lnTo>
                    <a:pt x="156" y="114"/>
                  </a:lnTo>
                  <a:lnTo>
                    <a:pt x="154" y="121"/>
                  </a:lnTo>
                  <a:lnTo>
                    <a:pt x="150" y="128"/>
                  </a:lnTo>
                  <a:lnTo>
                    <a:pt x="146" y="135"/>
                  </a:lnTo>
                  <a:lnTo>
                    <a:pt x="140" y="139"/>
                  </a:lnTo>
                  <a:lnTo>
                    <a:pt x="136" y="145"/>
                  </a:lnTo>
                  <a:lnTo>
                    <a:pt x="129" y="148"/>
                  </a:lnTo>
                  <a:lnTo>
                    <a:pt x="123" y="153"/>
                  </a:lnTo>
                  <a:lnTo>
                    <a:pt x="115" y="155"/>
                  </a:lnTo>
                  <a:lnTo>
                    <a:pt x="108" y="158"/>
                  </a:lnTo>
                  <a:lnTo>
                    <a:pt x="100" y="160"/>
                  </a:lnTo>
                  <a:lnTo>
                    <a:pt x="90" y="161"/>
                  </a:lnTo>
                  <a:lnTo>
                    <a:pt x="81" y="161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66"/>
            <p:cNvSpPr>
              <a:spLocks/>
            </p:cNvSpPr>
            <p:nvPr userDrawn="1"/>
          </p:nvSpPr>
          <p:spPr bwMode="auto">
            <a:xfrm>
              <a:off x="4221" y="624"/>
              <a:ext cx="32" cy="30"/>
            </a:xfrm>
            <a:custGeom>
              <a:avLst/>
              <a:gdLst>
                <a:gd name="T0" fmla="*/ 0 w 157"/>
                <a:gd name="T1" fmla="*/ 0 h 153"/>
                <a:gd name="T2" fmla="*/ 17 w 157"/>
                <a:gd name="T3" fmla="*/ 0 h 153"/>
                <a:gd name="T4" fmla="*/ 78 w 157"/>
                <a:gd name="T5" fmla="*/ 139 h 153"/>
                <a:gd name="T6" fmla="*/ 141 w 157"/>
                <a:gd name="T7" fmla="*/ 0 h 153"/>
                <a:gd name="T8" fmla="*/ 157 w 157"/>
                <a:gd name="T9" fmla="*/ 0 h 153"/>
                <a:gd name="T10" fmla="*/ 87 w 157"/>
                <a:gd name="T11" fmla="*/ 153 h 153"/>
                <a:gd name="T12" fmla="*/ 69 w 157"/>
                <a:gd name="T13" fmla="*/ 153 h 153"/>
                <a:gd name="T14" fmla="*/ 0 w 157"/>
                <a:gd name="T1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153">
                  <a:moveTo>
                    <a:pt x="0" y="0"/>
                  </a:moveTo>
                  <a:lnTo>
                    <a:pt x="17" y="0"/>
                  </a:lnTo>
                  <a:lnTo>
                    <a:pt x="78" y="139"/>
                  </a:lnTo>
                  <a:lnTo>
                    <a:pt x="141" y="0"/>
                  </a:lnTo>
                  <a:lnTo>
                    <a:pt x="157" y="0"/>
                  </a:lnTo>
                  <a:lnTo>
                    <a:pt x="87" y="153"/>
                  </a:lnTo>
                  <a:lnTo>
                    <a:pt x="69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67"/>
            <p:cNvSpPr>
              <a:spLocks/>
            </p:cNvSpPr>
            <p:nvPr userDrawn="1"/>
          </p:nvSpPr>
          <p:spPr bwMode="auto">
            <a:xfrm>
              <a:off x="4257" y="624"/>
              <a:ext cx="29" cy="30"/>
            </a:xfrm>
            <a:custGeom>
              <a:avLst/>
              <a:gdLst>
                <a:gd name="T0" fmla="*/ 66 w 148"/>
                <a:gd name="T1" fmla="*/ 86 h 153"/>
                <a:gd name="T2" fmla="*/ 0 w 148"/>
                <a:gd name="T3" fmla="*/ 0 h 153"/>
                <a:gd name="T4" fmla="*/ 19 w 148"/>
                <a:gd name="T5" fmla="*/ 0 h 153"/>
                <a:gd name="T6" fmla="*/ 74 w 148"/>
                <a:gd name="T7" fmla="*/ 73 h 153"/>
                <a:gd name="T8" fmla="*/ 128 w 148"/>
                <a:gd name="T9" fmla="*/ 0 h 153"/>
                <a:gd name="T10" fmla="*/ 148 w 148"/>
                <a:gd name="T11" fmla="*/ 0 h 153"/>
                <a:gd name="T12" fmla="*/ 81 w 148"/>
                <a:gd name="T13" fmla="*/ 86 h 153"/>
                <a:gd name="T14" fmla="*/ 81 w 148"/>
                <a:gd name="T15" fmla="*/ 153 h 153"/>
                <a:gd name="T16" fmla="*/ 66 w 148"/>
                <a:gd name="T17" fmla="*/ 153 h 153"/>
                <a:gd name="T18" fmla="*/ 66 w 148"/>
                <a:gd name="T19" fmla="*/ 8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153">
                  <a:moveTo>
                    <a:pt x="66" y="86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74" y="73"/>
                  </a:lnTo>
                  <a:lnTo>
                    <a:pt x="128" y="0"/>
                  </a:lnTo>
                  <a:lnTo>
                    <a:pt x="148" y="0"/>
                  </a:lnTo>
                  <a:lnTo>
                    <a:pt x="81" y="86"/>
                  </a:lnTo>
                  <a:lnTo>
                    <a:pt x="81" y="153"/>
                  </a:lnTo>
                  <a:lnTo>
                    <a:pt x="66" y="153"/>
                  </a:lnTo>
                  <a:lnTo>
                    <a:pt x="66" y="86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Rectangle 68"/>
            <p:cNvSpPr>
              <a:spLocks noChangeArrowheads="1"/>
            </p:cNvSpPr>
            <p:nvPr userDrawn="1"/>
          </p:nvSpPr>
          <p:spPr bwMode="auto">
            <a:xfrm>
              <a:off x="641" y="272"/>
              <a:ext cx="576" cy="382"/>
            </a:xfrm>
            <a:prstGeom prst="rect">
              <a:avLst/>
            </a:pr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69"/>
            <p:cNvSpPr>
              <a:spLocks/>
            </p:cNvSpPr>
            <p:nvPr userDrawn="1"/>
          </p:nvSpPr>
          <p:spPr bwMode="auto">
            <a:xfrm>
              <a:off x="783" y="443"/>
              <a:ext cx="40" cy="38"/>
            </a:xfrm>
            <a:custGeom>
              <a:avLst/>
              <a:gdLst>
                <a:gd name="T0" fmla="*/ 0 w 199"/>
                <a:gd name="T1" fmla="*/ 73 h 188"/>
                <a:gd name="T2" fmla="*/ 76 w 199"/>
                <a:gd name="T3" fmla="*/ 73 h 188"/>
                <a:gd name="T4" fmla="*/ 99 w 199"/>
                <a:gd name="T5" fmla="*/ 0 h 188"/>
                <a:gd name="T6" fmla="*/ 122 w 199"/>
                <a:gd name="T7" fmla="*/ 73 h 188"/>
                <a:gd name="T8" fmla="*/ 199 w 199"/>
                <a:gd name="T9" fmla="*/ 73 h 188"/>
                <a:gd name="T10" fmla="*/ 136 w 199"/>
                <a:gd name="T11" fmla="*/ 117 h 188"/>
                <a:gd name="T12" fmla="*/ 159 w 199"/>
                <a:gd name="T13" fmla="*/ 188 h 188"/>
                <a:gd name="T14" fmla="*/ 99 w 199"/>
                <a:gd name="T15" fmla="*/ 144 h 188"/>
                <a:gd name="T16" fmla="*/ 38 w 199"/>
                <a:gd name="T17" fmla="*/ 188 h 188"/>
                <a:gd name="T18" fmla="*/ 61 w 199"/>
                <a:gd name="T19" fmla="*/ 117 h 188"/>
                <a:gd name="T20" fmla="*/ 0 w 199"/>
                <a:gd name="T21" fmla="*/ 7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188">
                  <a:moveTo>
                    <a:pt x="0" y="73"/>
                  </a:moveTo>
                  <a:lnTo>
                    <a:pt x="76" y="73"/>
                  </a:lnTo>
                  <a:lnTo>
                    <a:pt x="99" y="0"/>
                  </a:lnTo>
                  <a:lnTo>
                    <a:pt x="122" y="73"/>
                  </a:lnTo>
                  <a:lnTo>
                    <a:pt x="199" y="73"/>
                  </a:lnTo>
                  <a:lnTo>
                    <a:pt x="136" y="117"/>
                  </a:lnTo>
                  <a:lnTo>
                    <a:pt x="159" y="188"/>
                  </a:lnTo>
                  <a:lnTo>
                    <a:pt x="99" y="144"/>
                  </a:lnTo>
                  <a:lnTo>
                    <a:pt x="38" y="188"/>
                  </a:lnTo>
                  <a:lnTo>
                    <a:pt x="61" y="117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70"/>
            <p:cNvSpPr>
              <a:spLocks/>
            </p:cNvSpPr>
            <p:nvPr userDrawn="1"/>
          </p:nvSpPr>
          <p:spPr bwMode="auto">
            <a:xfrm>
              <a:off x="800" y="506"/>
              <a:ext cx="40" cy="37"/>
            </a:xfrm>
            <a:custGeom>
              <a:avLst/>
              <a:gdLst>
                <a:gd name="T0" fmla="*/ 160 w 198"/>
                <a:gd name="T1" fmla="*/ 188 h 188"/>
                <a:gd name="T2" fmla="*/ 100 w 198"/>
                <a:gd name="T3" fmla="*/ 144 h 188"/>
                <a:gd name="T4" fmla="*/ 38 w 198"/>
                <a:gd name="T5" fmla="*/ 188 h 188"/>
                <a:gd name="T6" fmla="*/ 61 w 198"/>
                <a:gd name="T7" fmla="*/ 117 h 188"/>
                <a:gd name="T8" fmla="*/ 0 w 198"/>
                <a:gd name="T9" fmla="*/ 73 h 188"/>
                <a:gd name="T10" fmla="*/ 76 w 198"/>
                <a:gd name="T11" fmla="*/ 73 h 188"/>
                <a:gd name="T12" fmla="*/ 100 w 198"/>
                <a:gd name="T13" fmla="*/ 0 h 188"/>
                <a:gd name="T14" fmla="*/ 123 w 198"/>
                <a:gd name="T15" fmla="*/ 73 h 188"/>
                <a:gd name="T16" fmla="*/ 198 w 198"/>
                <a:gd name="T17" fmla="*/ 73 h 188"/>
                <a:gd name="T18" fmla="*/ 137 w 198"/>
                <a:gd name="T19" fmla="*/ 117 h 188"/>
                <a:gd name="T20" fmla="*/ 160 w 198"/>
                <a:gd name="T2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188">
                  <a:moveTo>
                    <a:pt x="160" y="188"/>
                  </a:moveTo>
                  <a:lnTo>
                    <a:pt x="100" y="144"/>
                  </a:lnTo>
                  <a:lnTo>
                    <a:pt x="38" y="188"/>
                  </a:lnTo>
                  <a:lnTo>
                    <a:pt x="61" y="117"/>
                  </a:lnTo>
                  <a:lnTo>
                    <a:pt x="0" y="73"/>
                  </a:lnTo>
                  <a:lnTo>
                    <a:pt x="76" y="73"/>
                  </a:lnTo>
                  <a:lnTo>
                    <a:pt x="100" y="0"/>
                  </a:lnTo>
                  <a:lnTo>
                    <a:pt x="123" y="73"/>
                  </a:lnTo>
                  <a:lnTo>
                    <a:pt x="198" y="73"/>
                  </a:lnTo>
                  <a:lnTo>
                    <a:pt x="137" y="117"/>
                  </a:lnTo>
                  <a:lnTo>
                    <a:pt x="160" y="18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71"/>
            <p:cNvSpPr>
              <a:spLocks/>
            </p:cNvSpPr>
            <p:nvPr userDrawn="1"/>
          </p:nvSpPr>
          <p:spPr bwMode="auto">
            <a:xfrm>
              <a:off x="800" y="381"/>
              <a:ext cx="40" cy="37"/>
            </a:xfrm>
            <a:custGeom>
              <a:avLst/>
              <a:gdLst>
                <a:gd name="T0" fmla="*/ 137 w 198"/>
                <a:gd name="T1" fmla="*/ 116 h 187"/>
                <a:gd name="T2" fmla="*/ 160 w 198"/>
                <a:gd name="T3" fmla="*/ 187 h 187"/>
                <a:gd name="T4" fmla="*/ 100 w 198"/>
                <a:gd name="T5" fmla="*/ 142 h 187"/>
                <a:gd name="T6" fmla="*/ 38 w 198"/>
                <a:gd name="T7" fmla="*/ 187 h 187"/>
                <a:gd name="T8" fmla="*/ 61 w 198"/>
                <a:gd name="T9" fmla="*/ 116 h 187"/>
                <a:gd name="T10" fmla="*/ 0 w 198"/>
                <a:gd name="T11" fmla="*/ 71 h 187"/>
                <a:gd name="T12" fmla="*/ 76 w 198"/>
                <a:gd name="T13" fmla="*/ 72 h 187"/>
                <a:gd name="T14" fmla="*/ 100 w 198"/>
                <a:gd name="T15" fmla="*/ 0 h 187"/>
                <a:gd name="T16" fmla="*/ 123 w 198"/>
                <a:gd name="T17" fmla="*/ 71 h 187"/>
                <a:gd name="T18" fmla="*/ 198 w 198"/>
                <a:gd name="T19" fmla="*/ 71 h 187"/>
                <a:gd name="T20" fmla="*/ 137 w 198"/>
                <a:gd name="T21" fmla="*/ 1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187">
                  <a:moveTo>
                    <a:pt x="137" y="116"/>
                  </a:moveTo>
                  <a:lnTo>
                    <a:pt x="160" y="187"/>
                  </a:lnTo>
                  <a:lnTo>
                    <a:pt x="100" y="142"/>
                  </a:lnTo>
                  <a:lnTo>
                    <a:pt x="38" y="187"/>
                  </a:lnTo>
                  <a:lnTo>
                    <a:pt x="61" y="116"/>
                  </a:lnTo>
                  <a:lnTo>
                    <a:pt x="0" y="71"/>
                  </a:lnTo>
                  <a:lnTo>
                    <a:pt x="76" y="72"/>
                  </a:lnTo>
                  <a:lnTo>
                    <a:pt x="100" y="0"/>
                  </a:lnTo>
                  <a:lnTo>
                    <a:pt x="123" y="71"/>
                  </a:lnTo>
                  <a:lnTo>
                    <a:pt x="198" y="71"/>
                  </a:lnTo>
                  <a:lnTo>
                    <a:pt x="137" y="11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72"/>
            <p:cNvSpPr>
              <a:spLocks/>
            </p:cNvSpPr>
            <p:nvPr userDrawn="1"/>
          </p:nvSpPr>
          <p:spPr bwMode="auto">
            <a:xfrm>
              <a:off x="846" y="335"/>
              <a:ext cx="40" cy="37"/>
            </a:xfrm>
            <a:custGeom>
              <a:avLst/>
              <a:gdLst>
                <a:gd name="T0" fmla="*/ 75 w 198"/>
                <a:gd name="T1" fmla="*/ 71 h 187"/>
                <a:gd name="T2" fmla="*/ 99 w 198"/>
                <a:gd name="T3" fmla="*/ 0 h 187"/>
                <a:gd name="T4" fmla="*/ 123 w 198"/>
                <a:gd name="T5" fmla="*/ 71 h 187"/>
                <a:gd name="T6" fmla="*/ 198 w 198"/>
                <a:gd name="T7" fmla="*/ 71 h 187"/>
                <a:gd name="T8" fmla="*/ 137 w 198"/>
                <a:gd name="T9" fmla="*/ 116 h 187"/>
                <a:gd name="T10" fmla="*/ 160 w 198"/>
                <a:gd name="T11" fmla="*/ 187 h 187"/>
                <a:gd name="T12" fmla="*/ 99 w 198"/>
                <a:gd name="T13" fmla="*/ 142 h 187"/>
                <a:gd name="T14" fmla="*/ 38 w 198"/>
                <a:gd name="T15" fmla="*/ 187 h 187"/>
                <a:gd name="T16" fmla="*/ 62 w 198"/>
                <a:gd name="T17" fmla="*/ 116 h 187"/>
                <a:gd name="T18" fmla="*/ 0 w 198"/>
                <a:gd name="T19" fmla="*/ 71 h 187"/>
                <a:gd name="T20" fmla="*/ 75 w 198"/>
                <a:gd name="T21" fmla="*/ 7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187">
                  <a:moveTo>
                    <a:pt x="75" y="71"/>
                  </a:moveTo>
                  <a:lnTo>
                    <a:pt x="99" y="0"/>
                  </a:lnTo>
                  <a:lnTo>
                    <a:pt x="123" y="71"/>
                  </a:lnTo>
                  <a:lnTo>
                    <a:pt x="198" y="71"/>
                  </a:lnTo>
                  <a:lnTo>
                    <a:pt x="137" y="116"/>
                  </a:lnTo>
                  <a:lnTo>
                    <a:pt x="160" y="187"/>
                  </a:lnTo>
                  <a:lnTo>
                    <a:pt x="99" y="142"/>
                  </a:lnTo>
                  <a:lnTo>
                    <a:pt x="38" y="187"/>
                  </a:lnTo>
                  <a:lnTo>
                    <a:pt x="62" y="116"/>
                  </a:lnTo>
                  <a:lnTo>
                    <a:pt x="0" y="71"/>
                  </a:lnTo>
                  <a:lnTo>
                    <a:pt x="75" y="7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73"/>
            <p:cNvSpPr>
              <a:spLocks/>
            </p:cNvSpPr>
            <p:nvPr userDrawn="1"/>
          </p:nvSpPr>
          <p:spPr bwMode="auto">
            <a:xfrm>
              <a:off x="846" y="551"/>
              <a:ext cx="40" cy="38"/>
            </a:xfrm>
            <a:custGeom>
              <a:avLst/>
              <a:gdLst>
                <a:gd name="T0" fmla="*/ 160 w 199"/>
                <a:gd name="T1" fmla="*/ 188 h 188"/>
                <a:gd name="T2" fmla="*/ 100 w 199"/>
                <a:gd name="T3" fmla="*/ 144 h 188"/>
                <a:gd name="T4" fmla="*/ 38 w 199"/>
                <a:gd name="T5" fmla="*/ 188 h 188"/>
                <a:gd name="T6" fmla="*/ 62 w 199"/>
                <a:gd name="T7" fmla="*/ 117 h 188"/>
                <a:gd name="T8" fmla="*/ 0 w 199"/>
                <a:gd name="T9" fmla="*/ 73 h 188"/>
                <a:gd name="T10" fmla="*/ 77 w 199"/>
                <a:gd name="T11" fmla="*/ 73 h 188"/>
                <a:gd name="T12" fmla="*/ 100 w 199"/>
                <a:gd name="T13" fmla="*/ 0 h 188"/>
                <a:gd name="T14" fmla="*/ 123 w 199"/>
                <a:gd name="T15" fmla="*/ 73 h 188"/>
                <a:gd name="T16" fmla="*/ 199 w 199"/>
                <a:gd name="T17" fmla="*/ 73 h 188"/>
                <a:gd name="T18" fmla="*/ 137 w 199"/>
                <a:gd name="T19" fmla="*/ 117 h 188"/>
                <a:gd name="T20" fmla="*/ 160 w 199"/>
                <a:gd name="T2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188">
                  <a:moveTo>
                    <a:pt x="160" y="188"/>
                  </a:moveTo>
                  <a:lnTo>
                    <a:pt x="100" y="144"/>
                  </a:lnTo>
                  <a:lnTo>
                    <a:pt x="38" y="188"/>
                  </a:lnTo>
                  <a:lnTo>
                    <a:pt x="62" y="117"/>
                  </a:lnTo>
                  <a:lnTo>
                    <a:pt x="0" y="73"/>
                  </a:lnTo>
                  <a:lnTo>
                    <a:pt x="77" y="73"/>
                  </a:lnTo>
                  <a:lnTo>
                    <a:pt x="100" y="0"/>
                  </a:lnTo>
                  <a:lnTo>
                    <a:pt x="123" y="73"/>
                  </a:lnTo>
                  <a:lnTo>
                    <a:pt x="199" y="73"/>
                  </a:lnTo>
                  <a:lnTo>
                    <a:pt x="137" y="117"/>
                  </a:lnTo>
                  <a:lnTo>
                    <a:pt x="160" y="18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74"/>
            <p:cNvSpPr>
              <a:spLocks/>
            </p:cNvSpPr>
            <p:nvPr userDrawn="1"/>
          </p:nvSpPr>
          <p:spPr bwMode="auto">
            <a:xfrm>
              <a:off x="909" y="318"/>
              <a:ext cx="40" cy="38"/>
            </a:xfrm>
            <a:custGeom>
              <a:avLst/>
              <a:gdLst>
                <a:gd name="T0" fmla="*/ 76 w 199"/>
                <a:gd name="T1" fmla="*/ 71 h 187"/>
                <a:gd name="T2" fmla="*/ 99 w 199"/>
                <a:gd name="T3" fmla="*/ 0 h 187"/>
                <a:gd name="T4" fmla="*/ 123 w 199"/>
                <a:gd name="T5" fmla="*/ 71 h 187"/>
                <a:gd name="T6" fmla="*/ 199 w 199"/>
                <a:gd name="T7" fmla="*/ 71 h 187"/>
                <a:gd name="T8" fmla="*/ 138 w 199"/>
                <a:gd name="T9" fmla="*/ 116 h 187"/>
                <a:gd name="T10" fmla="*/ 161 w 199"/>
                <a:gd name="T11" fmla="*/ 187 h 187"/>
                <a:gd name="T12" fmla="*/ 99 w 199"/>
                <a:gd name="T13" fmla="*/ 142 h 187"/>
                <a:gd name="T14" fmla="*/ 39 w 199"/>
                <a:gd name="T15" fmla="*/ 187 h 187"/>
                <a:gd name="T16" fmla="*/ 62 w 199"/>
                <a:gd name="T17" fmla="*/ 116 h 187"/>
                <a:gd name="T18" fmla="*/ 0 w 199"/>
                <a:gd name="T19" fmla="*/ 71 h 187"/>
                <a:gd name="T20" fmla="*/ 76 w 199"/>
                <a:gd name="T21" fmla="*/ 7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187">
                  <a:moveTo>
                    <a:pt x="76" y="71"/>
                  </a:moveTo>
                  <a:lnTo>
                    <a:pt x="99" y="0"/>
                  </a:lnTo>
                  <a:lnTo>
                    <a:pt x="123" y="71"/>
                  </a:lnTo>
                  <a:lnTo>
                    <a:pt x="199" y="71"/>
                  </a:lnTo>
                  <a:lnTo>
                    <a:pt x="138" y="116"/>
                  </a:lnTo>
                  <a:lnTo>
                    <a:pt x="161" y="187"/>
                  </a:lnTo>
                  <a:lnTo>
                    <a:pt x="99" y="142"/>
                  </a:lnTo>
                  <a:lnTo>
                    <a:pt x="39" y="187"/>
                  </a:lnTo>
                  <a:lnTo>
                    <a:pt x="62" y="116"/>
                  </a:lnTo>
                  <a:lnTo>
                    <a:pt x="0" y="71"/>
                  </a:lnTo>
                  <a:lnTo>
                    <a:pt x="76" y="7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75"/>
            <p:cNvSpPr>
              <a:spLocks/>
            </p:cNvSpPr>
            <p:nvPr userDrawn="1"/>
          </p:nvSpPr>
          <p:spPr bwMode="auto">
            <a:xfrm>
              <a:off x="909" y="568"/>
              <a:ext cx="40" cy="38"/>
            </a:xfrm>
            <a:custGeom>
              <a:avLst/>
              <a:gdLst>
                <a:gd name="T0" fmla="*/ 161 w 199"/>
                <a:gd name="T1" fmla="*/ 188 h 188"/>
                <a:gd name="T2" fmla="*/ 99 w 199"/>
                <a:gd name="T3" fmla="*/ 144 h 188"/>
                <a:gd name="T4" fmla="*/ 39 w 199"/>
                <a:gd name="T5" fmla="*/ 188 h 188"/>
                <a:gd name="T6" fmla="*/ 62 w 199"/>
                <a:gd name="T7" fmla="*/ 116 h 188"/>
                <a:gd name="T8" fmla="*/ 0 w 199"/>
                <a:gd name="T9" fmla="*/ 73 h 188"/>
                <a:gd name="T10" fmla="*/ 76 w 199"/>
                <a:gd name="T11" fmla="*/ 73 h 188"/>
                <a:gd name="T12" fmla="*/ 99 w 199"/>
                <a:gd name="T13" fmla="*/ 0 h 188"/>
                <a:gd name="T14" fmla="*/ 123 w 199"/>
                <a:gd name="T15" fmla="*/ 73 h 188"/>
                <a:gd name="T16" fmla="*/ 199 w 199"/>
                <a:gd name="T17" fmla="*/ 73 h 188"/>
                <a:gd name="T18" fmla="*/ 138 w 199"/>
                <a:gd name="T19" fmla="*/ 116 h 188"/>
                <a:gd name="T20" fmla="*/ 161 w 199"/>
                <a:gd name="T2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188">
                  <a:moveTo>
                    <a:pt x="161" y="188"/>
                  </a:moveTo>
                  <a:lnTo>
                    <a:pt x="99" y="144"/>
                  </a:lnTo>
                  <a:lnTo>
                    <a:pt x="39" y="188"/>
                  </a:lnTo>
                  <a:lnTo>
                    <a:pt x="62" y="116"/>
                  </a:lnTo>
                  <a:lnTo>
                    <a:pt x="0" y="73"/>
                  </a:lnTo>
                  <a:lnTo>
                    <a:pt x="76" y="73"/>
                  </a:lnTo>
                  <a:lnTo>
                    <a:pt x="99" y="0"/>
                  </a:lnTo>
                  <a:lnTo>
                    <a:pt x="123" y="73"/>
                  </a:lnTo>
                  <a:lnTo>
                    <a:pt x="199" y="73"/>
                  </a:lnTo>
                  <a:lnTo>
                    <a:pt x="138" y="116"/>
                  </a:lnTo>
                  <a:lnTo>
                    <a:pt x="161" y="18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76"/>
            <p:cNvSpPr>
              <a:spLocks/>
            </p:cNvSpPr>
            <p:nvPr userDrawn="1"/>
          </p:nvSpPr>
          <p:spPr bwMode="auto">
            <a:xfrm>
              <a:off x="972" y="551"/>
              <a:ext cx="39" cy="38"/>
            </a:xfrm>
            <a:custGeom>
              <a:avLst/>
              <a:gdLst>
                <a:gd name="T0" fmla="*/ 159 w 198"/>
                <a:gd name="T1" fmla="*/ 188 h 188"/>
                <a:gd name="T2" fmla="*/ 98 w 198"/>
                <a:gd name="T3" fmla="*/ 144 h 188"/>
                <a:gd name="T4" fmla="*/ 38 w 198"/>
                <a:gd name="T5" fmla="*/ 188 h 188"/>
                <a:gd name="T6" fmla="*/ 61 w 198"/>
                <a:gd name="T7" fmla="*/ 117 h 188"/>
                <a:gd name="T8" fmla="*/ 0 w 198"/>
                <a:gd name="T9" fmla="*/ 73 h 188"/>
                <a:gd name="T10" fmla="*/ 75 w 198"/>
                <a:gd name="T11" fmla="*/ 73 h 188"/>
                <a:gd name="T12" fmla="*/ 98 w 198"/>
                <a:gd name="T13" fmla="*/ 0 h 188"/>
                <a:gd name="T14" fmla="*/ 121 w 198"/>
                <a:gd name="T15" fmla="*/ 73 h 188"/>
                <a:gd name="T16" fmla="*/ 198 w 198"/>
                <a:gd name="T17" fmla="*/ 73 h 188"/>
                <a:gd name="T18" fmla="*/ 136 w 198"/>
                <a:gd name="T19" fmla="*/ 117 h 188"/>
                <a:gd name="T20" fmla="*/ 159 w 198"/>
                <a:gd name="T2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188">
                  <a:moveTo>
                    <a:pt x="159" y="188"/>
                  </a:moveTo>
                  <a:lnTo>
                    <a:pt x="98" y="144"/>
                  </a:lnTo>
                  <a:lnTo>
                    <a:pt x="38" y="188"/>
                  </a:lnTo>
                  <a:lnTo>
                    <a:pt x="61" y="117"/>
                  </a:lnTo>
                  <a:lnTo>
                    <a:pt x="0" y="73"/>
                  </a:lnTo>
                  <a:lnTo>
                    <a:pt x="75" y="73"/>
                  </a:lnTo>
                  <a:lnTo>
                    <a:pt x="98" y="0"/>
                  </a:lnTo>
                  <a:lnTo>
                    <a:pt x="121" y="73"/>
                  </a:lnTo>
                  <a:lnTo>
                    <a:pt x="198" y="73"/>
                  </a:lnTo>
                  <a:lnTo>
                    <a:pt x="136" y="117"/>
                  </a:lnTo>
                  <a:lnTo>
                    <a:pt x="159" y="18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77"/>
            <p:cNvSpPr>
              <a:spLocks/>
            </p:cNvSpPr>
            <p:nvPr userDrawn="1"/>
          </p:nvSpPr>
          <p:spPr bwMode="auto">
            <a:xfrm>
              <a:off x="972" y="335"/>
              <a:ext cx="40" cy="37"/>
            </a:xfrm>
            <a:custGeom>
              <a:avLst/>
              <a:gdLst>
                <a:gd name="T0" fmla="*/ 137 w 199"/>
                <a:gd name="T1" fmla="*/ 116 h 187"/>
                <a:gd name="T2" fmla="*/ 160 w 199"/>
                <a:gd name="T3" fmla="*/ 187 h 187"/>
                <a:gd name="T4" fmla="*/ 99 w 199"/>
                <a:gd name="T5" fmla="*/ 142 h 187"/>
                <a:gd name="T6" fmla="*/ 39 w 199"/>
                <a:gd name="T7" fmla="*/ 187 h 187"/>
                <a:gd name="T8" fmla="*/ 62 w 199"/>
                <a:gd name="T9" fmla="*/ 116 h 187"/>
                <a:gd name="T10" fmla="*/ 0 w 199"/>
                <a:gd name="T11" fmla="*/ 71 h 187"/>
                <a:gd name="T12" fmla="*/ 76 w 199"/>
                <a:gd name="T13" fmla="*/ 71 h 187"/>
                <a:gd name="T14" fmla="*/ 99 w 199"/>
                <a:gd name="T15" fmla="*/ 0 h 187"/>
                <a:gd name="T16" fmla="*/ 122 w 199"/>
                <a:gd name="T17" fmla="*/ 71 h 187"/>
                <a:gd name="T18" fmla="*/ 199 w 199"/>
                <a:gd name="T19" fmla="*/ 71 h 187"/>
                <a:gd name="T20" fmla="*/ 137 w 199"/>
                <a:gd name="T21" fmla="*/ 1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187">
                  <a:moveTo>
                    <a:pt x="137" y="116"/>
                  </a:moveTo>
                  <a:lnTo>
                    <a:pt x="160" y="187"/>
                  </a:lnTo>
                  <a:lnTo>
                    <a:pt x="99" y="142"/>
                  </a:lnTo>
                  <a:lnTo>
                    <a:pt x="39" y="187"/>
                  </a:lnTo>
                  <a:lnTo>
                    <a:pt x="62" y="116"/>
                  </a:lnTo>
                  <a:lnTo>
                    <a:pt x="0" y="71"/>
                  </a:lnTo>
                  <a:lnTo>
                    <a:pt x="76" y="71"/>
                  </a:lnTo>
                  <a:lnTo>
                    <a:pt x="99" y="0"/>
                  </a:lnTo>
                  <a:lnTo>
                    <a:pt x="122" y="71"/>
                  </a:lnTo>
                  <a:lnTo>
                    <a:pt x="199" y="71"/>
                  </a:lnTo>
                  <a:lnTo>
                    <a:pt x="137" y="11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78"/>
            <p:cNvSpPr>
              <a:spLocks/>
            </p:cNvSpPr>
            <p:nvPr userDrawn="1"/>
          </p:nvSpPr>
          <p:spPr bwMode="auto">
            <a:xfrm>
              <a:off x="1018" y="381"/>
              <a:ext cx="39" cy="37"/>
            </a:xfrm>
            <a:custGeom>
              <a:avLst/>
              <a:gdLst>
                <a:gd name="T0" fmla="*/ 75 w 198"/>
                <a:gd name="T1" fmla="*/ 72 h 187"/>
                <a:gd name="T2" fmla="*/ 98 w 198"/>
                <a:gd name="T3" fmla="*/ 0 h 187"/>
                <a:gd name="T4" fmla="*/ 123 w 198"/>
                <a:gd name="T5" fmla="*/ 72 h 187"/>
                <a:gd name="T6" fmla="*/ 198 w 198"/>
                <a:gd name="T7" fmla="*/ 72 h 187"/>
                <a:gd name="T8" fmla="*/ 136 w 198"/>
                <a:gd name="T9" fmla="*/ 116 h 187"/>
                <a:gd name="T10" fmla="*/ 160 w 198"/>
                <a:gd name="T11" fmla="*/ 187 h 187"/>
                <a:gd name="T12" fmla="*/ 98 w 198"/>
                <a:gd name="T13" fmla="*/ 143 h 187"/>
                <a:gd name="T14" fmla="*/ 38 w 198"/>
                <a:gd name="T15" fmla="*/ 187 h 187"/>
                <a:gd name="T16" fmla="*/ 61 w 198"/>
                <a:gd name="T17" fmla="*/ 116 h 187"/>
                <a:gd name="T18" fmla="*/ 0 w 198"/>
                <a:gd name="T19" fmla="*/ 72 h 187"/>
                <a:gd name="T20" fmla="*/ 75 w 198"/>
                <a:gd name="T21" fmla="*/ 7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187">
                  <a:moveTo>
                    <a:pt x="75" y="72"/>
                  </a:moveTo>
                  <a:lnTo>
                    <a:pt x="98" y="0"/>
                  </a:lnTo>
                  <a:lnTo>
                    <a:pt x="123" y="72"/>
                  </a:lnTo>
                  <a:lnTo>
                    <a:pt x="198" y="72"/>
                  </a:lnTo>
                  <a:lnTo>
                    <a:pt x="136" y="116"/>
                  </a:lnTo>
                  <a:lnTo>
                    <a:pt x="160" y="187"/>
                  </a:lnTo>
                  <a:lnTo>
                    <a:pt x="98" y="143"/>
                  </a:lnTo>
                  <a:lnTo>
                    <a:pt x="38" y="187"/>
                  </a:lnTo>
                  <a:lnTo>
                    <a:pt x="61" y="116"/>
                  </a:lnTo>
                  <a:lnTo>
                    <a:pt x="0" y="72"/>
                  </a:lnTo>
                  <a:lnTo>
                    <a:pt x="75" y="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79"/>
            <p:cNvSpPr>
              <a:spLocks/>
            </p:cNvSpPr>
            <p:nvPr userDrawn="1"/>
          </p:nvSpPr>
          <p:spPr bwMode="auto">
            <a:xfrm>
              <a:off x="1018" y="506"/>
              <a:ext cx="39" cy="37"/>
            </a:xfrm>
            <a:custGeom>
              <a:avLst/>
              <a:gdLst>
                <a:gd name="T0" fmla="*/ 160 w 198"/>
                <a:gd name="T1" fmla="*/ 188 h 188"/>
                <a:gd name="T2" fmla="*/ 98 w 198"/>
                <a:gd name="T3" fmla="*/ 144 h 188"/>
                <a:gd name="T4" fmla="*/ 38 w 198"/>
                <a:gd name="T5" fmla="*/ 188 h 188"/>
                <a:gd name="T6" fmla="*/ 61 w 198"/>
                <a:gd name="T7" fmla="*/ 117 h 188"/>
                <a:gd name="T8" fmla="*/ 0 w 198"/>
                <a:gd name="T9" fmla="*/ 73 h 188"/>
                <a:gd name="T10" fmla="*/ 75 w 198"/>
                <a:gd name="T11" fmla="*/ 73 h 188"/>
                <a:gd name="T12" fmla="*/ 98 w 198"/>
                <a:gd name="T13" fmla="*/ 0 h 188"/>
                <a:gd name="T14" fmla="*/ 123 w 198"/>
                <a:gd name="T15" fmla="*/ 73 h 188"/>
                <a:gd name="T16" fmla="*/ 198 w 198"/>
                <a:gd name="T17" fmla="*/ 73 h 188"/>
                <a:gd name="T18" fmla="*/ 136 w 198"/>
                <a:gd name="T19" fmla="*/ 117 h 188"/>
                <a:gd name="T20" fmla="*/ 160 w 198"/>
                <a:gd name="T2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188">
                  <a:moveTo>
                    <a:pt x="160" y="188"/>
                  </a:moveTo>
                  <a:lnTo>
                    <a:pt x="98" y="144"/>
                  </a:lnTo>
                  <a:lnTo>
                    <a:pt x="38" y="188"/>
                  </a:lnTo>
                  <a:lnTo>
                    <a:pt x="61" y="117"/>
                  </a:lnTo>
                  <a:lnTo>
                    <a:pt x="0" y="73"/>
                  </a:lnTo>
                  <a:lnTo>
                    <a:pt x="75" y="73"/>
                  </a:lnTo>
                  <a:lnTo>
                    <a:pt x="98" y="0"/>
                  </a:lnTo>
                  <a:lnTo>
                    <a:pt x="123" y="73"/>
                  </a:lnTo>
                  <a:lnTo>
                    <a:pt x="198" y="73"/>
                  </a:lnTo>
                  <a:lnTo>
                    <a:pt x="136" y="117"/>
                  </a:lnTo>
                  <a:lnTo>
                    <a:pt x="160" y="18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80"/>
            <p:cNvSpPr>
              <a:spLocks/>
            </p:cNvSpPr>
            <p:nvPr userDrawn="1"/>
          </p:nvSpPr>
          <p:spPr bwMode="auto">
            <a:xfrm>
              <a:off x="1034" y="443"/>
              <a:ext cx="40" cy="37"/>
            </a:xfrm>
            <a:custGeom>
              <a:avLst/>
              <a:gdLst>
                <a:gd name="T0" fmla="*/ 160 w 198"/>
                <a:gd name="T1" fmla="*/ 188 h 188"/>
                <a:gd name="T2" fmla="*/ 100 w 198"/>
                <a:gd name="T3" fmla="*/ 144 h 188"/>
                <a:gd name="T4" fmla="*/ 38 w 198"/>
                <a:gd name="T5" fmla="*/ 188 h 188"/>
                <a:gd name="T6" fmla="*/ 62 w 198"/>
                <a:gd name="T7" fmla="*/ 117 h 188"/>
                <a:gd name="T8" fmla="*/ 0 w 198"/>
                <a:gd name="T9" fmla="*/ 73 h 188"/>
                <a:gd name="T10" fmla="*/ 75 w 198"/>
                <a:gd name="T11" fmla="*/ 73 h 188"/>
                <a:gd name="T12" fmla="*/ 100 w 198"/>
                <a:gd name="T13" fmla="*/ 0 h 188"/>
                <a:gd name="T14" fmla="*/ 123 w 198"/>
                <a:gd name="T15" fmla="*/ 73 h 188"/>
                <a:gd name="T16" fmla="*/ 198 w 198"/>
                <a:gd name="T17" fmla="*/ 73 h 188"/>
                <a:gd name="T18" fmla="*/ 137 w 198"/>
                <a:gd name="T19" fmla="*/ 117 h 188"/>
                <a:gd name="T20" fmla="*/ 160 w 198"/>
                <a:gd name="T2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188">
                  <a:moveTo>
                    <a:pt x="160" y="188"/>
                  </a:moveTo>
                  <a:lnTo>
                    <a:pt x="100" y="144"/>
                  </a:lnTo>
                  <a:lnTo>
                    <a:pt x="38" y="188"/>
                  </a:lnTo>
                  <a:lnTo>
                    <a:pt x="62" y="117"/>
                  </a:lnTo>
                  <a:lnTo>
                    <a:pt x="0" y="73"/>
                  </a:lnTo>
                  <a:lnTo>
                    <a:pt x="75" y="73"/>
                  </a:lnTo>
                  <a:lnTo>
                    <a:pt x="100" y="0"/>
                  </a:lnTo>
                  <a:lnTo>
                    <a:pt x="123" y="73"/>
                  </a:lnTo>
                  <a:lnTo>
                    <a:pt x="198" y="73"/>
                  </a:lnTo>
                  <a:lnTo>
                    <a:pt x="137" y="117"/>
                  </a:lnTo>
                  <a:lnTo>
                    <a:pt x="160" y="18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81"/>
            <p:cNvSpPr>
              <a:spLocks/>
            </p:cNvSpPr>
            <p:nvPr userDrawn="1"/>
          </p:nvSpPr>
          <p:spPr bwMode="auto">
            <a:xfrm>
              <a:off x="1288" y="272"/>
              <a:ext cx="59" cy="86"/>
            </a:xfrm>
            <a:custGeom>
              <a:avLst/>
              <a:gdLst>
                <a:gd name="T0" fmla="*/ 0 w 294"/>
                <a:gd name="T1" fmla="*/ 427 h 427"/>
                <a:gd name="T2" fmla="*/ 0 w 294"/>
                <a:gd name="T3" fmla="*/ 0 h 427"/>
                <a:gd name="T4" fmla="*/ 294 w 294"/>
                <a:gd name="T5" fmla="*/ 0 h 427"/>
                <a:gd name="T6" fmla="*/ 294 w 294"/>
                <a:gd name="T7" fmla="*/ 72 h 427"/>
                <a:gd name="T8" fmla="*/ 87 w 294"/>
                <a:gd name="T9" fmla="*/ 72 h 427"/>
                <a:gd name="T10" fmla="*/ 87 w 294"/>
                <a:gd name="T11" fmla="*/ 174 h 427"/>
                <a:gd name="T12" fmla="*/ 265 w 294"/>
                <a:gd name="T13" fmla="*/ 174 h 427"/>
                <a:gd name="T14" fmla="*/ 265 w 294"/>
                <a:gd name="T15" fmla="*/ 245 h 427"/>
                <a:gd name="T16" fmla="*/ 87 w 294"/>
                <a:gd name="T17" fmla="*/ 245 h 427"/>
                <a:gd name="T18" fmla="*/ 87 w 294"/>
                <a:gd name="T19" fmla="*/ 427 h 427"/>
                <a:gd name="T20" fmla="*/ 0 w 294"/>
                <a:gd name="T2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4" h="427">
                  <a:moveTo>
                    <a:pt x="0" y="427"/>
                  </a:moveTo>
                  <a:lnTo>
                    <a:pt x="0" y="0"/>
                  </a:lnTo>
                  <a:lnTo>
                    <a:pt x="294" y="0"/>
                  </a:lnTo>
                  <a:lnTo>
                    <a:pt x="294" y="72"/>
                  </a:lnTo>
                  <a:lnTo>
                    <a:pt x="87" y="72"/>
                  </a:lnTo>
                  <a:lnTo>
                    <a:pt x="87" y="174"/>
                  </a:lnTo>
                  <a:lnTo>
                    <a:pt x="265" y="174"/>
                  </a:lnTo>
                  <a:lnTo>
                    <a:pt x="265" y="245"/>
                  </a:lnTo>
                  <a:lnTo>
                    <a:pt x="87" y="245"/>
                  </a:lnTo>
                  <a:lnTo>
                    <a:pt x="87" y="427"/>
                  </a:lnTo>
                  <a:lnTo>
                    <a:pt x="0" y="427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82"/>
            <p:cNvSpPr>
              <a:spLocks noEditPoints="1"/>
            </p:cNvSpPr>
            <p:nvPr userDrawn="1"/>
          </p:nvSpPr>
          <p:spPr bwMode="auto">
            <a:xfrm>
              <a:off x="1361" y="272"/>
              <a:ext cx="16" cy="86"/>
            </a:xfrm>
            <a:custGeom>
              <a:avLst/>
              <a:gdLst>
                <a:gd name="T0" fmla="*/ 0 w 82"/>
                <a:gd name="T1" fmla="*/ 427 h 427"/>
                <a:gd name="T2" fmla="*/ 0 w 82"/>
                <a:gd name="T3" fmla="*/ 117 h 427"/>
                <a:gd name="T4" fmla="*/ 82 w 82"/>
                <a:gd name="T5" fmla="*/ 117 h 427"/>
                <a:gd name="T6" fmla="*/ 82 w 82"/>
                <a:gd name="T7" fmla="*/ 427 h 427"/>
                <a:gd name="T8" fmla="*/ 0 w 82"/>
                <a:gd name="T9" fmla="*/ 427 h 427"/>
                <a:gd name="T10" fmla="*/ 0 w 82"/>
                <a:gd name="T11" fmla="*/ 76 h 427"/>
                <a:gd name="T12" fmla="*/ 0 w 82"/>
                <a:gd name="T13" fmla="*/ 0 h 427"/>
                <a:gd name="T14" fmla="*/ 82 w 82"/>
                <a:gd name="T15" fmla="*/ 0 h 427"/>
                <a:gd name="T16" fmla="*/ 82 w 82"/>
                <a:gd name="T17" fmla="*/ 76 h 427"/>
                <a:gd name="T18" fmla="*/ 0 w 82"/>
                <a:gd name="T19" fmla="*/ 7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427">
                  <a:moveTo>
                    <a:pt x="0" y="427"/>
                  </a:moveTo>
                  <a:lnTo>
                    <a:pt x="0" y="117"/>
                  </a:lnTo>
                  <a:lnTo>
                    <a:pt x="82" y="117"/>
                  </a:lnTo>
                  <a:lnTo>
                    <a:pt x="82" y="427"/>
                  </a:lnTo>
                  <a:lnTo>
                    <a:pt x="0" y="427"/>
                  </a:lnTo>
                  <a:close/>
                  <a:moveTo>
                    <a:pt x="0" y="76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83"/>
            <p:cNvSpPr>
              <a:spLocks/>
            </p:cNvSpPr>
            <p:nvPr userDrawn="1"/>
          </p:nvSpPr>
          <p:spPr bwMode="auto">
            <a:xfrm>
              <a:off x="1394" y="294"/>
              <a:ext cx="57" cy="64"/>
            </a:xfrm>
            <a:custGeom>
              <a:avLst/>
              <a:gdLst>
                <a:gd name="T0" fmla="*/ 284 w 284"/>
                <a:gd name="T1" fmla="*/ 317 h 317"/>
                <a:gd name="T2" fmla="*/ 202 w 284"/>
                <a:gd name="T3" fmla="*/ 317 h 317"/>
                <a:gd name="T4" fmla="*/ 202 w 284"/>
                <a:gd name="T5" fmla="*/ 159 h 317"/>
                <a:gd name="T6" fmla="*/ 202 w 284"/>
                <a:gd name="T7" fmla="*/ 136 h 317"/>
                <a:gd name="T8" fmla="*/ 201 w 284"/>
                <a:gd name="T9" fmla="*/ 118 h 317"/>
                <a:gd name="T10" fmla="*/ 198 w 284"/>
                <a:gd name="T11" fmla="*/ 104 h 317"/>
                <a:gd name="T12" fmla="*/ 196 w 284"/>
                <a:gd name="T13" fmla="*/ 95 h 317"/>
                <a:gd name="T14" fmla="*/ 194 w 284"/>
                <a:gd name="T15" fmla="*/ 87 h 317"/>
                <a:gd name="T16" fmla="*/ 189 w 284"/>
                <a:gd name="T17" fmla="*/ 81 h 317"/>
                <a:gd name="T18" fmla="*/ 184 w 284"/>
                <a:gd name="T19" fmla="*/ 76 h 317"/>
                <a:gd name="T20" fmla="*/ 180 w 284"/>
                <a:gd name="T21" fmla="*/ 72 h 317"/>
                <a:gd name="T22" fmla="*/ 173 w 284"/>
                <a:gd name="T23" fmla="*/ 68 h 317"/>
                <a:gd name="T24" fmla="*/ 166 w 284"/>
                <a:gd name="T25" fmla="*/ 65 h 317"/>
                <a:gd name="T26" fmla="*/ 159 w 284"/>
                <a:gd name="T27" fmla="*/ 64 h 317"/>
                <a:gd name="T28" fmla="*/ 151 w 284"/>
                <a:gd name="T29" fmla="*/ 64 h 317"/>
                <a:gd name="T30" fmla="*/ 140 w 284"/>
                <a:gd name="T31" fmla="*/ 64 h 317"/>
                <a:gd name="T32" fmla="*/ 130 w 284"/>
                <a:gd name="T33" fmla="*/ 66 h 317"/>
                <a:gd name="T34" fmla="*/ 121 w 284"/>
                <a:gd name="T35" fmla="*/ 69 h 317"/>
                <a:gd name="T36" fmla="*/ 113 w 284"/>
                <a:gd name="T37" fmla="*/ 75 h 317"/>
                <a:gd name="T38" fmla="*/ 104 w 284"/>
                <a:gd name="T39" fmla="*/ 81 h 317"/>
                <a:gd name="T40" fmla="*/ 98 w 284"/>
                <a:gd name="T41" fmla="*/ 88 h 317"/>
                <a:gd name="T42" fmla="*/ 93 w 284"/>
                <a:gd name="T43" fmla="*/ 97 h 317"/>
                <a:gd name="T44" fmla="*/ 89 w 284"/>
                <a:gd name="T45" fmla="*/ 105 h 317"/>
                <a:gd name="T46" fmla="*/ 86 w 284"/>
                <a:gd name="T47" fmla="*/ 118 h 317"/>
                <a:gd name="T48" fmla="*/ 85 w 284"/>
                <a:gd name="T49" fmla="*/ 133 h 317"/>
                <a:gd name="T50" fmla="*/ 84 w 284"/>
                <a:gd name="T51" fmla="*/ 152 h 317"/>
                <a:gd name="T52" fmla="*/ 82 w 284"/>
                <a:gd name="T53" fmla="*/ 176 h 317"/>
                <a:gd name="T54" fmla="*/ 82 w 284"/>
                <a:gd name="T55" fmla="*/ 317 h 317"/>
                <a:gd name="T56" fmla="*/ 0 w 284"/>
                <a:gd name="T57" fmla="*/ 317 h 317"/>
                <a:gd name="T58" fmla="*/ 0 w 284"/>
                <a:gd name="T59" fmla="*/ 7 h 317"/>
                <a:gd name="T60" fmla="*/ 77 w 284"/>
                <a:gd name="T61" fmla="*/ 7 h 317"/>
                <a:gd name="T62" fmla="*/ 77 w 284"/>
                <a:gd name="T63" fmla="*/ 53 h 317"/>
                <a:gd name="T64" fmla="*/ 87 w 284"/>
                <a:gd name="T65" fmla="*/ 41 h 317"/>
                <a:gd name="T66" fmla="*/ 99 w 284"/>
                <a:gd name="T67" fmla="*/ 30 h 317"/>
                <a:gd name="T68" fmla="*/ 110 w 284"/>
                <a:gd name="T69" fmla="*/ 21 h 317"/>
                <a:gd name="T70" fmla="*/ 123 w 284"/>
                <a:gd name="T71" fmla="*/ 14 h 317"/>
                <a:gd name="T72" fmla="*/ 136 w 284"/>
                <a:gd name="T73" fmla="*/ 8 h 317"/>
                <a:gd name="T74" fmla="*/ 150 w 284"/>
                <a:gd name="T75" fmla="*/ 4 h 317"/>
                <a:gd name="T76" fmla="*/ 165 w 284"/>
                <a:gd name="T77" fmla="*/ 1 h 317"/>
                <a:gd name="T78" fmla="*/ 180 w 284"/>
                <a:gd name="T79" fmla="*/ 0 h 317"/>
                <a:gd name="T80" fmla="*/ 192 w 284"/>
                <a:gd name="T81" fmla="*/ 1 h 317"/>
                <a:gd name="T82" fmla="*/ 205 w 284"/>
                <a:gd name="T83" fmla="*/ 3 h 317"/>
                <a:gd name="T84" fmla="*/ 218 w 284"/>
                <a:gd name="T85" fmla="*/ 6 h 317"/>
                <a:gd name="T86" fmla="*/ 229 w 284"/>
                <a:gd name="T87" fmla="*/ 11 h 317"/>
                <a:gd name="T88" fmla="*/ 240 w 284"/>
                <a:gd name="T89" fmla="*/ 15 h 317"/>
                <a:gd name="T90" fmla="*/ 249 w 284"/>
                <a:gd name="T91" fmla="*/ 21 h 317"/>
                <a:gd name="T92" fmla="*/ 256 w 284"/>
                <a:gd name="T93" fmla="*/ 28 h 317"/>
                <a:gd name="T94" fmla="*/ 263 w 284"/>
                <a:gd name="T95" fmla="*/ 35 h 317"/>
                <a:gd name="T96" fmla="*/ 269 w 284"/>
                <a:gd name="T97" fmla="*/ 43 h 317"/>
                <a:gd name="T98" fmla="*/ 273 w 284"/>
                <a:gd name="T99" fmla="*/ 51 h 317"/>
                <a:gd name="T100" fmla="*/ 277 w 284"/>
                <a:gd name="T101" fmla="*/ 60 h 317"/>
                <a:gd name="T102" fmla="*/ 279 w 284"/>
                <a:gd name="T103" fmla="*/ 69 h 317"/>
                <a:gd name="T104" fmla="*/ 282 w 284"/>
                <a:gd name="T105" fmla="*/ 80 h 317"/>
                <a:gd name="T106" fmla="*/ 283 w 284"/>
                <a:gd name="T107" fmla="*/ 92 h 317"/>
                <a:gd name="T108" fmla="*/ 284 w 284"/>
                <a:gd name="T109" fmla="*/ 107 h 317"/>
                <a:gd name="T110" fmla="*/ 284 w 284"/>
                <a:gd name="T111" fmla="*/ 125 h 317"/>
                <a:gd name="T112" fmla="*/ 284 w 284"/>
                <a:gd name="T113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4" h="317">
                  <a:moveTo>
                    <a:pt x="284" y="317"/>
                  </a:moveTo>
                  <a:lnTo>
                    <a:pt x="202" y="317"/>
                  </a:lnTo>
                  <a:lnTo>
                    <a:pt x="202" y="159"/>
                  </a:lnTo>
                  <a:lnTo>
                    <a:pt x="202" y="136"/>
                  </a:lnTo>
                  <a:lnTo>
                    <a:pt x="201" y="118"/>
                  </a:lnTo>
                  <a:lnTo>
                    <a:pt x="198" y="104"/>
                  </a:lnTo>
                  <a:lnTo>
                    <a:pt x="196" y="95"/>
                  </a:lnTo>
                  <a:lnTo>
                    <a:pt x="194" y="87"/>
                  </a:lnTo>
                  <a:lnTo>
                    <a:pt x="189" y="81"/>
                  </a:lnTo>
                  <a:lnTo>
                    <a:pt x="184" y="76"/>
                  </a:lnTo>
                  <a:lnTo>
                    <a:pt x="180" y="72"/>
                  </a:lnTo>
                  <a:lnTo>
                    <a:pt x="173" y="68"/>
                  </a:lnTo>
                  <a:lnTo>
                    <a:pt x="166" y="65"/>
                  </a:lnTo>
                  <a:lnTo>
                    <a:pt x="159" y="64"/>
                  </a:lnTo>
                  <a:lnTo>
                    <a:pt x="151" y="64"/>
                  </a:lnTo>
                  <a:lnTo>
                    <a:pt x="140" y="64"/>
                  </a:lnTo>
                  <a:lnTo>
                    <a:pt x="130" y="66"/>
                  </a:lnTo>
                  <a:lnTo>
                    <a:pt x="121" y="69"/>
                  </a:lnTo>
                  <a:lnTo>
                    <a:pt x="113" y="75"/>
                  </a:lnTo>
                  <a:lnTo>
                    <a:pt x="104" y="81"/>
                  </a:lnTo>
                  <a:lnTo>
                    <a:pt x="98" y="88"/>
                  </a:lnTo>
                  <a:lnTo>
                    <a:pt x="93" y="97"/>
                  </a:lnTo>
                  <a:lnTo>
                    <a:pt x="89" y="105"/>
                  </a:lnTo>
                  <a:lnTo>
                    <a:pt x="86" y="118"/>
                  </a:lnTo>
                  <a:lnTo>
                    <a:pt x="85" y="133"/>
                  </a:lnTo>
                  <a:lnTo>
                    <a:pt x="84" y="152"/>
                  </a:lnTo>
                  <a:lnTo>
                    <a:pt x="82" y="176"/>
                  </a:lnTo>
                  <a:lnTo>
                    <a:pt x="82" y="317"/>
                  </a:lnTo>
                  <a:lnTo>
                    <a:pt x="0" y="317"/>
                  </a:lnTo>
                  <a:lnTo>
                    <a:pt x="0" y="7"/>
                  </a:lnTo>
                  <a:lnTo>
                    <a:pt x="77" y="7"/>
                  </a:lnTo>
                  <a:lnTo>
                    <a:pt x="77" y="53"/>
                  </a:lnTo>
                  <a:lnTo>
                    <a:pt x="87" y="41"/>
                  </a:lnTo>
                  <a:lnTo>
                    <a:pt x="99" y="30"/>
                  </a:lnTo>
                  <a:lnTo>
                    <a:pt x="110" y="21"/>
                  </a:lnTo>
                  <a:lnTo>
                    <a:pt x="123" y="14"/>
                  </a:lnTo>
                  <a:lnTo>
                    <a:pt x="136" y="8"/>
                  </a:lnTo>
                  <a:lnTo>
                    <a:pt x="150" y="4"/>
                  </a:lnTo>
                  <a:lnTo>
                    <a:pt x="165" y="1"/>
                  </a:lnTo>
                  <a:lnTo>
                    <a:pt x="180" y="0"/>
                  </a:lnTo>
                  <a:lnTo>
                    <a:pt x="192" y="1"/>
                  </a:lnTo>
                  <a:lnTo>
                    <a:pt x="205" y="3"/>
                  </a:lnTo>
                  <a:lnTo>
                    <a:pt x="218" y="6"/>
                  </a:lnTo>
                  <a:lnTo>
                    <a:pt x="229" y="11"/>
                  </a:lnTo>
                  <a:lnTo>
                    <a:pt x="240" y="15"/>
                  </a:lnTo>
                  <a:lnTo>
                    <a:pt x="249" y="21"/>
                  </a:lnTo>
                  <a:lnTo>
                    <a:pt x="256" y="28"/>
                  </a:lnTo>
                  <a:lnTo>
                    <a:pt x="263" y="35"/>
                  </a:lnTo>
                  <a:lnTo>
                    <a:pt x="269" y="43"/>
                  </a:lnTo>
                  <a:lnTo>
                    <a:pt x="273" y="51"/>
                  </a:lnTo>
                  <a:lnTo>
                    <a:pt x="277" y="60"/>
                  </a:lnTo>
                  <a:lnTo>
                    <a:pt x="279" y="69"/>
                  </a:lnTo>
                  <a:lnTo>
                    <a:pt x="282" y="80"/>
                  </a:lnTo>
                  <a:lnTo>
                    <a:pt x="283" y="92"/>
                  </a:lnTo>
                  <a:lnTo>
                    <a:pt x="284" y="107"/>
                  </a:lnTo>
                  <a:lnTo>
                    <a:pt x="284" y="125"/>
                  </a:lnTo>
                  <a:lnTo>
                    <a:pt x="284" y="317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Freeform 84"/>
            <p:cNvSpPr>
              <a:spLocks noEditPoints="1"/>
            </p:cNvSpPr>
            <p:nvPr userDrawn="1"/>
          </p:nvSpPr>
          <p:spPr bwMode="auto">
            <a:xfrm>
              <a:off x="1463" y="294"/>
              <a:ext cx="58" cy="65"/>
            </a:xfrm>
            <a:custGeom>
              <a:avLst/>
              <a:gdLst>
                <a:gd name="T0" fmla="*/ 173 w 292"/>
                <a:gd name="T1" fmla="*/ 174 h 324"/>
                <a:gd name="T2" fmla="*/ 127 w 292"/>
                <a:gd name="T3" fmla="*/ 184 h 324"/>
                <a:gd name="T4" fmla="*/ 99 w 292"/>
                <a:gd name="T5" fmla="*/ 195 h 324"/>
                <a:gd name="T6" fmla="*/ 83 w 292"/>
                <a:gd name="T7" fmla="*/ 215 h 324"/>
                <a:gd name="T8" fmla="*/ 86 w 292"/>
                <a:gd name="T9" fmla="*/ 240 h 324"/>
                <a:gd name="T10" fmla="*/ 102 w 292"/>
                <a:gd name="T11" fmla="*/ 259 h 324"/>
                <a:gd name="T12" fmla="*/ 129 w 292"/>
                <a:gd name="T13" fmla="*/ 266 h 324"/>
                <a:gd name="T14" fmla="*/ 160 w 292"/>
                <a:gd name="T15" fmla="*/ 258 h 324"/>
                <a:gd name="T16" fmla="*/ 183 w 292"/>
                <a:gd name="T17" fmla="*/ 238 h 324"/>
                <a:gd name="T18" fmla="*/ 191 w 292"/>
                <a:gd name="T19" fmla="*/ 218 h 324"/>
                <a:gd name="T20" fmla="*/ 193 w 292"/>
                <a:gd name="T21" fmla="*/ 184 h 324"/>
                <a:gd name="T22" fmla="*/ 8 w 292"/>
                <a:gd name="T23" fmla="*/ 89 h 324"/>
                <a:gd name="T24" fmla="*/ 21 w 292"/>
                <a:gd name="T25" fmla="*/ 58 h 324"/>
                <a:gd name="T26" fmla="*/ 38 w 292"/>
                <a:gd name="T27" fmla="*/ 35 h 324"/>
                <a:gd name="T28" fmla="*/ 60 w 292"/>
                <a:gd name="T29" fmla="*/ 18 h 324"/>
                <a:gd name="T30" fmla="*/ 90 w 292"/>
                <a:gd name="T31" fmla="*/ 6 h 324"/>
                <a:gd name="T32" fmla="*/ 129 w 292"/>
                <a:gd name="T33" fmla="*/ 1 h 324"/>
                <a:gd name="T34" fmla="*/ 191 w 292"/>
                <a:gd name="T35" fmla="*/ 4 h 324"/>
                <a:gd name="T36" fmla="*/ 218 w 292"/>
                <a:gd name="T37" fmla="*/ 11 h 324"/>
                <a:gd name="T38" fmla="*/ 248 w 292"/>
                <a:gd name="T39" fmla="*/ 28 h 324"/>
                <a:gd name="T40" fmla="*/ 265 w 292"/>
                <a:gd name="T41" fmla="*/ 52 h 324"/>
                <a:gd name="T42" fmla="*/ 271 w 292"/>
                <a:gd name="T43" fmla="*/ 75 h 324"/>
                <a:gd name="T44" fmla="*/ 273 w 292"/>
                <a:gd name="T45" fmla="*/ 214 h 324"/>
                <a:gd name="T46" fmla="*/ 276 w 292"/>
                <a:gd name="T47" fmla="*/ 264 h 324"/>
                <a:gd name="T48" fmla="*/ 283 w 292"/>
                <a:gd name="T49" fmla="*/ 295 h 324"/>
                <a:gd name="T50" fmla="*/ 211 w 292"/>
                <a:gd name="T51" fmla="*/ 317 h 324"/>
                <a:gd name="T52" fmla="*/ 200 w 292"/>
                <a:gd name="T53" fmla="*/ 286 h 324"/>
                <a:gd name="T54" fmla="*/ 178 w 292"/>
                <a:gd name="T55" fmla="*/ 301 h 324"/>
                <a:gd name="T56" fmla="*/ 143 w 292"/>
                <a:gd name="T57" fmla="*/ 318 h 324"/>
                <a:gd name="T58" fmla="*/ 103 w 292"/>
                <a:gd name="T59" fmla="*/ 324 h 324"/>
                <a:gd name="T60" fmla="*/ 71 w 292"/>
                <a:gd name="T61" fmla="*/ 320 h 324"/>
                <a:gd name="T62" fmla="*/ 43 w 292"/>
                <a:gd name="T63" fmla="*/ 309 h 324"/>
                <a:gd name="T64" fmla="*/ 21 w 292"/>
                <a:gd name="T65" fmla="*/ 290 h 324"/>
                <a:gd name="T66" fmla="*/ 7 w 292"/>
                <a:gd name="T67" fmla="*/ 268 h 324"/>
                <a:gd name="T68" fmla="*/ 1 w 292"/>
                <a:gd name="T69" fmla="*/ 242 h 324"/>
                <a:gd name="T70" fmla="*/ 4 w 292"/>
                <a:gd name="T71" fmla="*/ 207 h 324"/>
                <a:gd name="T72" fmla="*/ 20 w 292"/>
                <a:gd name="T73" fmla="*/ 175 h 324"/>
                <a:gd name="T74" fmla="*/ 48 w 292"/>
                <a:gd name="T75" fmla="*/ 154 h 324"/>
                <a:gd name="T76" fmla="*/ 94 w 292"/>
                <a:gd name="T77" fmla="*/ 140 h 324"/>
                <a:gd name="T78" fmla="*/ 162 w 292"/>
                <a:gd name="T79" fmla="*/ 125 h 324"/>
                <a:gd name="T80" fmla="*/ 193 w 292"/>
                <a:gd name="T81" fmla="*/ 107 h 324"/>
                <a:gd name="T82" fmla="*/ 186 w 292"/>
                <a:gd name="T83" fmla="*/ 79 h 324"/>
                <a:gd name="T84" fmla="*/ 164 w 292"/>
                <a:gd name="T85" fmla="*/ 66 h 324"/>
                <a:gd name="T86" fmla="*/ 127 w 292"/>
                <a:gd name="T87" fmla="*/ 64 h 324"/>
                <a:gd name="T88" fmla="*/ 103 w 292"/>
                <a:gd name="T89" fmla="*/ 72 h 324"/>
                <a:gd name="T90" fmla="*/ 87 w 292"/>
                <a:gd name="T91" fmla="*/ 9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2" h="324">
                  <a:moveTo>
                    <a:pt x="193" y="168"/>
                  </a:moveTo>
                  <a:lnTo>
                    <a:pt x="184" y="171"/>
                  </a:lnTo>
                  <a:lnTo>
                    <a:pt x="173" y="174"/>
                  </a:lnTo>
                  <a:lnTo>
                    <a:pt x="159" y="177"/>
                  </a:lnTo>
                  <a:lnTo>
                    <a:pt x="144" y="181"/>
                  </a:lnTo>
                  <a:lnTo>
                    <a:pt x="127" y="184"/>
                  </a:lnTo>
                  <a:lnTo>
                    <a:pt x="115" y="188"/>
                  </a:lnTo>
                  <a:lnTo>
                    <a:pt x="105" y="191"/>
                  </a:lnTo>
                  <a:lnTo>
                    <a:pt x="99" y="195"/>
                  </a:lnTo>
                  <a:lnTo>
                    <a:pt x="92" y="201"/>
                  </a:lnTo>
                  <a:lnTo>
                    <a:pt x="87" y="207"/>
                  </a:lnTo>
                  <a:lnTo>
                    <a:pt x="83" y="215"/>
                  </a:lnTo>
                  <a:lnTo>
                    <a:pt x="82" y="224"/>
                  </a:lnTo>
                  <a:lnTo>
                    <a:pt x="83" y="232"/>
                  </a:lnTo>
                  <a:lnTo>
                    <a:pt x="86" y="240"/>
                  </a:lnTo>
                  <a:lnTo>
                    <a:pt x="89" y="247"/>
                  </a:lnTo>
                  <a:lnTo>
                    <a:pt x="95" y="253"/>
                  </a:lnTo>
                  <a:lnTo>
                    <a:pt x="102" y="259"/>
                  </a:lnTo>
                  <a:lnTo>
                    <a:pt x="110" y="263"/>
                  </a:lnTo>
                  <a:lnTo>
                    <a:pt x="118" y="265"/>
                  </a:lnTo>
                  <a:lnTo>
                    <a:pt x="129" y="266"/>
                  </a:lnTo>
                  <a:lnTo>
                    <a:pt x="139" y="265"/>
                  </a:lnTo>
                  <a:lnTo>
                    <a:pt x="149" y="263"/>
                  </a:lnTo>
                  <a:lnTo>
                    <a:pt x="160" y="258"/>
                  </a:lnTo>
                  <a:lnTo>
                    <a:pt x="170" y="251"/>
                  </a:lnTo>
                  <a:lnTo>
                    <a:pt x="177" y="245"/>
                  </a:lnTo>
                  <a:lnTo>
                    <a:pt x="183" y="238"/>
                  </a:lnTo>
                  <a:lnTo>
                    <a:pt x="188" y="232"/>
                  </a:lnTo>
                  <a:lnTo>
                    <a:pt x="190" y="225"/>
                  </a:lnTo>
                  <a:lnTo>
                    <a:pt x="191" y="218"/>
                  </a:lnTo>
                  <a:lnTo>
                    <a:pt x="192" y="209"/>
                  </a:lnTo>
                  <a:lnTo>
                    <a:pt x="193" y="198"/>
                  </a:lnTo>
                  <a:lnTo>
                    <a:pt x="193" y="184"/>
                  </a:lnTo>
                  <a:lnTo>
                    <a:pt x="193" y="168"/>
                  </a:lnTo>
                  <a:close/>
                  <a:moveTo>
                    <a:pt x="83" y="102"/>
                  </a:moveTo>
                  <a:lnTo>
                    <a:pt x="8" y="89"/>
                  </a:lnTo>
                  <a:lnTo>
                    <a:pt x="12" y="77"/>
                  </a:lnTo>
                  <a:lnTo>
                    <a:pt x="16" y="67"/>
                  </a:lnTo>
                  <a:lnTo>
                    <a:pt x="21" y="58"/>
                  </a:lnTo>
                  <a:lnTo>
                    <a:pt x="26" y="50"/>
                  </a:lnTo>
                  <a:lnTo>
                    <a:pt x="31" y="42"/>
                  </a:lnTo>
                  <a:lnTo>
                    <a:pt x="38" y="35"/>
                  </a:lnTo>
                  <a:lnTo>
                    <a:pt x="44" y="28"/>
                  </a:lnTo>
                  <a:lnTo>
                    <a:pt x="52" y="22"/>
                  </a:lnTo>
                  <a:lnTo>
                    <a:pt x="60" y="18"/>
                  </a:lnTo>
                  <a:lnTo>
                    <a:pt x="70" y="13"/>
                  </a:lnTo>
                  <a:lnTo>
                    <a:pt x="79" y="10"/>
                  </a:lnTo>
                  <a:lnTo>
                    <a:pt x="90" y="6"/>
                  </a:lnTo>
                  <a:lnTo>
                    <a:pt x="102" y="4"/>
                  </a:lnTo>
                  <a:lnTo>
                    <a:pt x="115" y="1"/>
                  </a:lnTo>
                  <a:lnTo>
                    <a:pt x="129" y="1"/>
                  </a:lnTo>
                  <a:lnTo>
                    <a:pt x="144" y="0"/>
                  </a:lnTo>
                  <a:lnTo>
                    <a:pt x="169" y="1"/>
                  </a:lnTo>
                  <a:lnTo>
                    <a:pt x="191" y="4"/>
                  </a:lnTo>
                  <a:lnTo>
                    <a:pt x="202" y="6"/>
                  </a:lnTo>
                  <a:lnTo>
                    <a:pt x="210" y="8"/>
                  </a:lnTo>
                  <a:lnTo>
                    <a:pt x="218" y="11"/>
                  </a:lnTo>
                  <a:lnTo>
                    <a:pt x="225" y="14"/>
                  </a:lnTo>
                  <a:lnTo>
                    <a:pt x="237" y="21"/>
                  </a:lnTo>
                  <a:lnTo>
                    <a:pt x="248" y="28"/>
                  </a:lnTo>
                  <a:lnTo>
                    <a:pt x="257" y="37"/>
                  </a:lnTo>
                  <a:lnTo>
                    <a:pt x="263" y="46"/>
                  </a:lnTo>
                  <a:lnTo>
                    <a:pt x="265" y="52"/>
                  </a:lnTo>
                  <a:lnTo>
                    <a:pt x="267" y="59"/>
                  </a:lnTo>
                  <a:lnTo>
                    <a:pt x="270" y="66"/>
                  </a:lnTo>
                  <a:lnTo>
                    <a:pt x="271" y="75"/>
                  </a:lnTo>
                  <a:lnTo>
                    <a:pt x="273" y="95"/>
                  </a:lnTo>
                  <a:lnTo>
                    <a:pt x="274" y="120"/>
                  </a:lnTo>
                  <a:lnTo>
                    <a:pt x="273" y="214"/>
                  </a:lnTo>
                  <a:lnTo>
                    <a:pt x="273" y="234"/>
                  </a:lnTo>
                  <a:lnTo>
                    <a:pt x="274" y="250"/>
                  </a:lnTo>
                  <a:lnTo>
                    <a:pt x="276" y="264"/>
                  </a:lnTo>
                  <a:lnTo>
                    <a:pt x="277" y="275"/>
                  </a:lnTo>
                  <a:lnTo>
                    <a:pt x="279" y="284"/>
                  </a:lnTo>
                  <a:lnTo>
                    <a:pt x="283" y="295"/>
                  </a:lnTo>
                  <a:lnTo>
                    <a:pt x="287" y="305"/>
                  </a:lnTo>
                  <a:lnTo>
                    <a:pt x="292" y="317"/>
                  </a:lnTo>
                  <a:lnTo>
                    <a:pt x="211" y="317"/>
                  </a:lnTo>
                  <a:lnTo>
                    <a:pt x="207" y="306"/>
                  </a:lnTo>
                  <a:lnTo>
                    <a:pt x="203" y="293"/>
                  </a:lnTo>
                  <a:lnTo>
                    <a:pt x="200" y="286"/>
                  </a:lnTo>
                  <a:lnTo>
                    <a:pt x="199" y="282"/>
                  </a:lnTo>
                  <a:lnTo>
                    <a:pt x="189" y="293"/>
                  </a:lnTo>
                  <a:lnTo>
                    <a:pt x="178" y="301"/>
                  </a:lnTo>
                  <a:lnTo>
                    <a:pt x="167" y="307"/>
                  </a:lnTo>
                  <a:lnTo>
                    <a:pt x="155" y="313"/>
                  </a:lnTo>
                  <a:lnTo>
                    <a:pt x="143" y="318"/>
                  </a:lnTo>
                  <a:lnTo>
                    <a:pt x="130" y="320"/>
                  </a:lnTo>
                  <a:lnTo>
                    <a:pt x="117" y="322"/>
                  </a:lnTo>
                  <a:lnTo>
                    <a:pt x="103" y="324"/>
                  </a:lnTo>
                  <a:lnTo>
                    <a:pt x="92" y="322"/>
                  </a:lnTo>
                  <a:lnTo>
                    <a:pt x="81" y="321"/>
                  </a:lnTo>
                  <a:lnTo>
                    <a:pt x="71" y="320"/>
                  </a:lnTo>
                  <a:lnTo>
                    <a:pt x="60" y="317"/>
                  </a:lnTo>
                  <a:lnTo>
                    <a:pt x="51" y="313"/>
                  </a:lnTo>
                  <a:lnTo>
                    <a:pt x="43" y="309"/>
                  </a:lnTo>
                  <a:lnTo>
                    <a:pt x="35" y="303"/>
                  </a:lnTo>
                  <a:lnTo>
                    <a:pt x="28" y="297"/>
                  </a:lnTo>
                  <a:lnTo>
                    <a:pt x="21" y="290"/>
                  </a:lnTo>
                  <a:lnTo>
                    <a:pt x="16" y="283"/>
                  </a:lnTo>
                  <a:lnTo>
                    <a:pt x="11" y="276"/>
                  </a:lnTo>
                  <a:lnTo>
                    <a:pt x="7" y="268"/>
                  </a:lnTo>
                  <a:lnTo>
                    <a:pt x="5" y="259"/>
                  </a:lnTo>
                  <a:lnTo>
                    <a:pt x="2" y="251"/>
                  </a:lnTo>
                  <a:lnTo>
                    <a:pt x="1" y="242"/>
                  </a:lnTo>
                  <a:lnTo>
                    <a:pt x="0" y="232"/>
                  </a:lnTo>
                  <a:lnTo>
                    <a:pt x="1" y="219"/>
                  </a:lnTo>
                  <a:lnTo>
                    <a:pt x="4" y="207"/>
                  </a:lnTo>
                  <a:lnTo>
                    <a:pt x="7" y="196"/>
                  </a:lnTo>
                  <a:lnTo>
                    <a:pt x="13" y="186"/>
                  </a:lnTo>
                  <a:lnTo>
                    <a:pt x="20" y="175"/>
                  </a:lnTo>
                  <a:lnTo>
                    <a:pt x="28" y="167"/>
                  </a:lnTo>
                  <a:lnTo>
                    <a:pt x="37" y="160"/>
                  </a:lnTo>
                  <a:lnTo>
                    <a:pt x="48" y="154"/>
                  </a:lnTo>
                  <a:lnTo>
                    <a:pt x="60" y="149"/>
                  </a:lnTo>
                  <a:lnTo>
                    <a:pt x="75" y="144"/>
                  </a:lnTo>
                  <a:lnTo>
                    <a:pt x="94" y="140"/>
                  </a:lnTo>
                  <a:lnTo>
                    <a:pt x="114" y="135"/>
                  </a:lnTo>
                  <a:lnTo>
                    <a:pt x="140" y="129"/>
                  </a:lnTo>
                  <a:lnTo>
                    <a:pt x="162" y="125"/>
                  </a:lnTo>
                  <a:lnTo>
                    <a:pt x="180" y="120"/>
                  </a:lnTo>
                  <a:lnTo>
                    <a:pt x="193" y="115"/>
                  </a:lnTo>
                  <a:lnTo>
                    <a:pt x="193" y="107"/>
                  </a:lnTo>
                  <a:lnTo>
                    <a:pt x="192" y="96"/>
                  </a:lnTo>
                  <a:lnTo>
                    <a:pt x="190" y="87"/>
                  </a:lnTo>
                  <a:lnTo>
                    <a:pt x="186" y="79"/>
                  </a:lnTo>
                  <a:lnTo>
                    <a:pt x="182" y="73"/>
                  </a:lnTo>
                  <a:lnTo>
                    <a:pt x="175" y="69"/>
                  </a:lnTo>
                  <a:lnTo>
                    <a:pt x="164" y="66"/>
                  </a:lnTo>
                  <a:lnTo>
                    <a:pt x="153" y="64"/>
                  </a:lnTo>
                  <a:lnTo>
                    <a:pt x="138" y="64"/>
                  </a:lnTo>
                  <a:lnTo>
                    <a:pt x="127" y="64"/>
                  </a:lnTo>
                  <a:lnTo>
                    <a:pt x="118" y="65"/>
                  </a:lnTo>
                  <a:lnTo>
                    <a:pt x="110" y="68"/>
                  </a:lnTo>
                  <a:lnTo>
                    <a:pt x="103" y="72"/>
                  </a:lnTo>
                  <a:lnTo>
                    <a:pt x="97" y="77"/>
                  </a:lnTo>
                  <a:lnTo>
                    <a:pt x="93" y="83"/>
                  </a:lnTo>
                  <a:lnTo>
                    <a:pt x="87" y="92"/>
                  </a:lnTo>
                  <a:lnTo>
                    <a:pt x="83" y="102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7" name="Freeform 85"/>
            <p:cNvSpPr>
              <a:spLocks/>
            </p:cNvSpPr>
            <p:nvPr userDrawn="1"/>
          </p:nvSpPr>
          <p:spPr bwMode="auto">
            <a:xfrm>
              <a:off x="1534" y="294"/>
              <a:ext cx="56" cy="64"/>
            </a:xfrm>
            <a:custGeom>
              <a:avLst/>
              <a:gdLst>
                <a:gd name="T0" fmla="*/ 284 w 284"/>
                <a:gd name="T1" fmla="*/ 317 h 317"/>
                <a:gd name="T2" fmla="*/ 202 w 284"/>
                <a:gd name="T3" fmla="*/ 317 h 317"/>
                <a:gd name="T4" fmla="*/ 202 w 284"/>
                <a:gd name="T5" fmla="*/ 159 h 317"/>
                <a:gd name="T6" fmla="*/ 200 w 284"/>
                <a:gd name="T7" fmla="*/ 136 h 317"/>
                <a:gd name="T8" fmla="*/ 200 w 284"/>
                <a:gd name="T9" fmla="*/ 118 h 317"/>
                <a:gd name="T10" fmla="*/ 198 w 284"/>
                <a:gd name="T11" fmla="*/ 104 h 317"/>
                <a:gd name="T12" fmla="*/ 196 w 284"/>
                <a:gd name="T13" fmla="*/ 95 h 317"/>
                <a:gd name="T14" fmla="*/ 194 w 284"/>
                <a:gd name="T15" fmla="*/ 87 h 317"/>
                <a:gd name="T16" fmla="*/ 189 w 284"/>
                <a:gd name="T17" fmla="*/ 81 h 317"/>
                <a:gd name="T18" fmla="*/ 184 w 284"/>
                <a:gd name="T19" fmla="*/ 76 h 317"/>
                <a:gd name="T20" fmla="*/ 178 w 284"/>
                <a:gd name="T21" fmla="*/ 72 h 317"/>
                <a:gd name="T22" fmla="*/ 173 w 284"/>
                <a:gd name="T23" fmla="*/ 68 h 317"/>
                <a:gd name="T24" fmla="*/ 166 w 284"/>
                <a:gd name="T25" fmla="*/ 65 h 317"/>
                <a:gd name="T26" fmla="*/ 159 w 284"/>
                <a:gd name="T27" fmla="*/ 64 h 317"/>
                <a:gd name="T28" fmla="*/ 151 w 284"/>
                <a:gd name="T29" fmla="*/ 64 h 317"/>
                <a:gd name="T30" fmla="*/ 140 w 284"/>
                <a:gd name="T31" fmla="*/ 64 h 317"/>
                <a:gd name="T32" fmla="*/ 130 w 284"/>
                <a:gd name="T33" fmla="*/ 66 h 317"/>
                <a:gd name="T34" fmla="*/ 121 w 284"/>
                <a:gd name="T35" fmla="*/ 69 h 317"/>
                <a:gd name="T36" fmla="*/ 113 w 284"/>
                <a:gd name="T37" fmla="*/ 75 h 317"/>
                <a:gd name="T38" fmla="*/ 104 w 284"/>
                <a:gd name="T39" fmla="*/ 81 h 317"/>
                <a:gd name="T40" fmla="*/ 97 w 284"/>
                <a:gd name="T41" fmla="*/ 88 h 317"/>
                <a:gd name="T42" fmla="*/ 93 w 284"/>
                <a:gd name="T43" fmla="*/ 97 h 317"/>
                <a:gd name="T44" fmla="*/ 89 w 284"/>
                <a:gd name="T45" fmla="*/ 105 h 317"/>
                <a:gd name="T46" fmla="*/ 86 w 284"/>
                <a:gd name="T47" fmla="*/ 118 h 317"/>
                <a:gd name="T48" fmla="*/ 84 w 284"/>
                <a:gd name="T49" fmla="*/ 133 h 317"/>
                <a:gd name="T50" fmla="*/ 82 w 284"/>
                <a:gd name="T51" fmla="*/ 152 h 317"/>
                <a:gd name="T52" fmla="*/ 82 w 284"/>
                <a:gd name="T53" fmla="*/ 176 h 317"/>
                <a:gd name="T54" fmla="*/ 82 w 284"/>
                <a:gd name="T55" fmla="*/ 317 h 317"/>
                <a:gd name="T56" fmla="*/ 0 w 284"/>
                <a:gd name="T57" fmla="*/ 317 h 317"/>
                <a:gd name="T58" fmla="*/ 0 w 284"/>
                <a:gd name="T59" fmla="*/ 7 h 317"/>
                <a:gd name="T60" fmla="*/ 77 w 284"/>
                <a:gd name="T61" fmla="*/ 7 h 317"/>
                <a:gd name="T62" fmla="*/ 77 w 284"/>
                <a:gd name="T63" fmla="*/ 53 h 317"/>
                <a:gd name="T64" fmla="*/ 87 w 284"/>
                <a:gd name="T65" fmla="*/ 41 h 317"/>
                <a:gd name="T66" fmla="*/ 99 w 284"/>
                <a:gd name="T67" fmla="*/ 30 h 317"/>
                <a:gd name="T68" fmla="*/ 110 w 284"/>
                <a:gd name="T69" fmla="*/ 21 h 317"/>
                <a:gd name="T70" fmla="*/ 123 w 284"/>
                <a:gd name="T71" fmla="*/ 14 h 317"/>
                <a:gd name="T72" fmla="*/ 136 w 284"/>
                <a:gd name="T73" fmla="*/ 8 h 317"/>
                <a:gd name="T74" fmla="*/ 150 w 284"/>
                <a:gd name="T75" fmla="*/ 4 h 317"/>
                <a:gd name="T76" fmla="*/ 163 w 284"/>
                <a:gd name="T77" fmla="*/ 1 h 317"/>
                <a:gd name="T78" fmla="*/ 178 w 284"/>
                <a:gd name="T79" fmla="*/ 0 h 317"/>
                <a:gd name="T80" fmla="*/ 192 w 284"/>
                <a:gd name="T81" fmla="*/ 1 h 317"/>
                <a:gd name="T82" fmla="*/ 205 w 284"/>
                <a:gd name="T83" fmla="*/ 3 h 317"/>
                <a:gd name="T84" fmla="*/ 217 w 284"/>
                <a:gd name="T85" fmla="*/ 6 h 317"/>
                <a:gd name="T86" fmla="*/ 228 w 284"/>
                <a:gd name="T87" fmla="*/ 11 h 317"/>
                <a:gd name="T88" fmla="*/ 240 w 284"/>
                <a:gd name="T89" fmla="*/ 15 h 317"/>
                <a:gd name="T90" fmla="*/ 249 w 284"/>
                <a:gd name="T91" fmla="*/ 21 h 317"/>
                <a:gd name="T92" fmla="*/ 256 w 284"/>
                <a:gd name="T93" fmla="*/ 28 h 317"/>
                <a:gd name="T94" fmla="*/ 263 w 284"/>
                <a:gd name="T95" fmla="*/ 35 h 317"/>
                <a:gd name="T96" fmla="*/ 268 w 284"/>
                <a:gd name="T97" fmla="*/ 43 h 317"/>
                <a:gd name="T98" fmla="*/ 272 w 284"/>
                <a:gd name="T99" fmla="*/ 51 h 317"/>
                <a:gd name="T100" fmla="*/ 276 w 284"/>
                <a:gd name="T101" fmla="*/ 60 h 317"/>
                <a:gd name="T102" fmla="*/ 279 w 284"/>
                <a:gd name="T103" fmla="*/ 69 h 317"/>
                <a:gd name="T104" fmla="*/ 280 w 284"/>
                <a:gd name="T105" fmla="*/ 80 h 317"/>
                <a:gd name="T106" fmla="*/ 283 w 284"/>
                <a:gd name="T107" fmla="*/ 92 h 317"/>
                <a:gd name="T108" fmla="*/ 283 w 284"/>
                <a:gd name="T109" fmla="*/ 107 h 317"/>
                <a:gd name="T110" fmla="*/ 284 w 284"/>
                <a:gd name="T111" fmla="*/ 125 h 317"/>
                <a:gd name="T112" fmla="*/ 284 w 284"/>
                <a:gd name="T113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4" h="317">
                  <a:moveTo>
                    <a:pt x="284" y="317"/>
                  </a:moveTo>
                  <a:lnTo>
                    <a:pt x="202" y="317"/>
                  </a:lnTo>
                  <a:lnTo>
                    <a:pt x="202" y="159"/>
                  </a:lnTo>
                  <a:lnTo>
                    <a:pt x="200" y="136"/>
                  </a:lnTo>
                  <a:lnTo>
                    <a:pt x="200" y="118"/>
                  </a:lnTo>
                  <a:lnTo>
                    <a:pt x="198" y="104"/>
                  </a:lnTo>
                  <a:lnTo>
                    <a:pt x="196" y="95"/>
                  </a:lnTo>
                  <a:lnTo>
                    <a:pt x="194" y="87"/>
                  </a:lnTo>
                  <a:lnTo>
                    <a:pt x="189" y="81"/>
                  </a:lnTo>
                  <a:lnTo>
                    <a:pt x="184" y="76"/>
                  </a:lnTo>
                  <a:lnTo>
                    <a:pt x="178" y="72"/>
                  </a:lnTo>
                  <a:lnTo>
                    <a:pt x="173" y="68"/>
                  </a:lnTo>
                  <a:lnTo>
                    <a:pt x="166" y="65"/>
                  </a:lnTo>
                  <a:lnTo>
                    <a:pt x="159" y="64"/>
                  </a:lnTo>
                  <a:lnTo>
                    <a:pt x="151" y="64"/>
                  </a:lnTo>
                  <a:lnTo>
                    <a:pt x="140" y="64"/>
                  </a:lnTo>
                  <a:lnTo>
                    <a:pt x="130" y="66"/>
                  </a:lnTo>
                  <a:lnTo>
                    <a:pt x="121" y="69"/>
                  </a:lnTo>
                  <a:lnTo>
                    <a:pt x="113" y="75"/>
                  </a:lnTo>
                  <a:lnTo>
                    <a:pt x="104" y="81"/>
                  </a:lnTo>
                  <a:lnTo>
                    <a:pt x="97" y="88"/>
                  </a:lnTo>
                  <a:lnTo>
                    <a:pt x="93" y="97"/>
                  </a:lnTo>
                  <a:lnTo>
                    <a:pt x="89" y="105"/>
                  </a:lnTo>
                  <a:lnTo>
                    <a:pt x="86" y="118"/>
                  </a:lnTo>
                  <a:lnTo>
                    <a:pt x="84" y="133"/>
                  </a:lnTo>
                  <a:lnTo>
                    <a:pt x="82" y="152"/>
                  </a:lnTo>
                  <a:lnTo>
                    <a:pt x="82" y="176"/>
                  </a:lnTo>
                  <a:lnTo>
                    <a:pt x="82" y="317"/>
                  </a:lnTo>
                  <a:lnTo>
                    <a:pt x="0" y="317"/>
                  </a:lnTo>
                  <a:lnTo>
                    <a:pt x="0" y="7"/>
                  </a:lnTo>
                  <a:lnTo>
                    <a:pt x="77" y="7"/>
                  </a:lnTo>
                  <a:lnTo>
                    <a:pt x="77" y="53"/>
                  </a:lnTo>
                  <a:lnTo>
                    <a:pt x="87" y="41"/>
                  </a:lnTo>
                  <a:lnTo>
                    <a:pt x="99" y="30"/>
                  </a:lnTo>
                  <a:lnTo>
                    <a:pt x="110" y="21"/>
                  </a:lnTo>
                  <a:lnTo>
                    <a:pt x="123" y="14"/>
                  </a:lnTo>
                  <a:lnTo>
                    <a:pt x="136" y="8"/>
                  </a:lnTo>
                  <a:lnTo>
                    <a:pt x="150" y="4"/>
                  </a:lnTo>
                  <a:lnTo>
                    <a:pt x="163" y="1"/>
                  </a:lnTo>
                  <a:lnTo>
                    <a:pt x="178" y="0"/>
                  </a:lnTo>
                  <a:lnTo>
                    <a:pt x="192" y="1"/>
                  </a:lnTo>
                  <a:lnTo>
                    <a:pt x="205" y="3"/>
                  </a:lnTo>
                  <a:lnTo>
                    <a:pt x="217" y="6"/>
                  </a:lnTo>
                  <a:lnTo>
                    <a:pt x="228" y="11"/>
                  </a:lnTo>
                  <a:lnTo>
                    <a:pt x="240" y="15"/>
                  </a:lnTo>
                  <a:lnTo>
                    <a:pt x="249" y="21"/>
                  </a:lnTo>
                  <a:lnTo>
                    <a:pt x="256" y="28"/>
                  </a:lnTo>
                  <a:lnTo>
                    <a:pt x="263" y="35"/>
                  </a:lnTo>
                  <a:lnTo>
                    <a:pt x="268" y="43"/>
                  </a:lnTo>
                  <a:lnTo>
                    <a:pt x="272" y="51"/>
                  </a:lnTo>
                  <a:lnTo>
                    <a:pt x="276" y="60"/>
                  </a:lnTo>
                  <a:lnTo>
                    <a:pt x="279" y="69"/>
                  </a:lnTo>
                  <a:lnTo>
                    <a:pt x="280" y="80"/>
                  </a:lnTo>
                  <a:lnTo>
                    <a:pt x="283" y="92"/>
                  </a:lnTo>
                  <a:lnTo>
                    <a:pt x="283" y="107"/>
                  </a:lnTo>
                  <a:lnTo>
                    <a:pt x="284" y="125"/>
                  </a:lnTo>
                  <a:lnTo>
                    <a:pt x="284" y="317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8" name="Freeform 86"/>
            <p:cNvSpPr>
              <a:spLocks/>
            </p:cNvSpPr>
            <p:nvPr userDrawn="1"/>
          </p:nvSpPr>
          <p:spPr bwMode="auto">
            <a:xfrm>
              <a:off x="1603" y="294"/>
              <a:ext cx="59" cy="65"/>
            </a:xfrm>
            <a:custGeom>
              <a:avLst/>
              <a:gdLst>
                <a:gd name="T0" fmla="*/ 208 w 292"/>
                <a:gd name="T1" fmla="*/ 113 h 324"/>
                <a:gd name="T2" fmla="*/ 201 w 292"/>
                <a:gd name="T3" fmla="*/ 92 h 324"/>
                <a:gd name="T4" fmla="*/ 189 w 292"/>
                <a:gd name="T5" fmla="*/ 77 h 324"/>
                <a:gd name="T6" fmla="*/ 172 w 292"/>
                <a:gd name="T7" fmla="*/ 68 h 324"/>
                <a:gd name="T8" fmla="*/ 151 w 292"/>
                <a:gd name="T9" fmla="*/ 65 h 324"/>
                <a:gd name="T10" fmla="*/ 137 w 292"/>
                <a:gd name="T11" fmla="*/ 66 h 324"/>
                <a:gd name="T12" fmla="*/ 123 w 292"/>
                <a:gd name="T13" fmla="*/ 71 h 324"/>
                <a:gd name="T14" fmla="*/ 112 w 292"/>
                <a:gd name="T15" fmla="*/ 76 h 324"/>
                <a:gd name="T16" fmla="*/ 103 w 292"/>
                <a:gd name="T17" fmla="*/ 85 h 324"/>
                <a:gd name="T18" fmla="*/ 94 w 292"/>
                <a:gd name="T19" fmla="*/ 98 h 324"/>
                <a:gd name="T20" fmla="*/ 89 w 292"/>
                <a:gd name="T21" fmla="*/ 114 h 324"/>
                <a:gd name="T22" fmla="*/ 85 w 292"/>
                <a:gd name="T23" fmla="*/ 134 h 324"/>
                <a:gd name="T24" fmla="*/ 84 w 292"/>
                <a:gd name="T25" fmla="*/ 157 h 324"/>
                <a:gd name="T26" fmla="*/ 85 w 292"/>
                <a:gd name="T27" fmla="*/ 182 h 324"/>
                <a:gd name="T28" fmla="*/ 89 w 292"/>
                <a:gd name="T29" fmla="*/ 203 h 324"/>
                <a:gd name="T30" fmla="*/ 94 w 292"/>
                <a:gd name="T31" fmla="*/ 221 h 324"/>
                <a:gd name="T32" fmla="*/ 103 w 292"/>
                <a:gd name="T33" fmla="*/ 234 h 324"/>
                <a:gd name="T34" fmla="*/ 113 w 292"/>
                <a:gd name="T35" fmla="*/ 244 h 324"/>
                <a:gd name="T36" fmla="*/ 125 w 292"/>
                <a:gd name="T37" fmla="*/ 251 h 324"/>
                <a:gd name="T38" fmla="*/ 137 w 292"/>
                <a:gd name="T39" fmla="*/ 256 h 324"/>
                <a:gd name="T40" fmla="*/ 152 w 292"/>
                <a:gd name="T41" fmla="*/ 257 h 324"/>
                <a:gd name="T42" fmla="*/ 174 w 292"/>
                <a:gd name="T43" fmla="*/ 253 h 324"/>
                <a:gd name="T44" fmla="*/ 191 w 292"/>
                <a:gd name="T45" fmla="*/ 243 h 324"/>
                <a:gd name="T46" fmla="*/ 203 w 292"/>
                <a:gd name="T47" fmla="*/ 226 h 324"/>
                <a:gd name="T48" fmla="*/ 211 w 292"/>
                <a:gd name="T49" fmla="*/ 198 h 324"/>
                <a:gd name="T50" fmla="*/ 289 w 292"/>
                <a:gd name="T51" fmla="*/ 225 h 324"/>
                <a:gd name="T52" fmla="*/ 280 w 292"/>
                <a:gd name="T53" fmla="*/ 249 h 324"/>
                <a:gd name="T54" fmla="*/ 268 w 292"/>
                <a:gd name="T55" fmla="*/ 271 h 324"/>
                <a:gd name="T56" fmla="*/ 253 w 292"/>
                <a:gd name="T57" fmla="*/ 288 h 324"/>
                <a:gd name="T58" fmla="*/ 234 w 292"/>
                <a:gd name="T59" fmla="*/ 302 h 324"/>
                <a:gd name="T60" fmla="*/ 214 w 292"/>
                <a:gd name="T61" fmla="*/ 312 h 324"/>
                <a:gd name="T62" fmla="*/ 191 w 292"/>
                <a:gd name="T63" fmla="*/ 319 h 324"/>
                <a:gd name="T64" fmla="*/ 163 w 292"/>
                <a:gd name="T65" fmla="*/ 322 h 324"/>
                <a:gd name="T66" fmla="*/ 133 w 292"/>
                <a:gd name="T67" fmla="*/ 322 h 324"/>
                <a:gd name="T68" fmla="*/ 101 w 292"/>
                <a:gd name="T69" fmla="*/ 317 h 324"/>
                <a:gd name="T70" fmla="*/ 75 w 292"/>
                <a:gd name="T71" fmla="*/ 306 h 324"/>
                <a:gd name="T72" fmla="*/ 51 w 292"/>
                <a:gd name="T73" fmla="*/ 290 h 324"/>
                <a:gd name="T74" fmla="*/ 31 w 292"/>
                <a:gd name="T75" fmla="*/ 270 h 324"/>
                <a:gd name="T76" fmla="*/ 16 w 292"/>
                <a:gd name="T77" fmla="*/ 244 h 324"/>
                <a:gd name="T78" fmla="*/ 5 w 292"/>
                <a:gd name="T79" fmla="*/ 214 h 324"/>
                <a:gd name="T80" fmla="*/ 1 w 292"/>
                <a:gd name="T81" fmla="*/ 181 h 324"/>
                <a:gd name="T82" fmla="*/ 1 w 292"/>
                <a:gd name="T83" fmla="*/ 144 h 324"/>
                <a:gd name="T84" fmla="*/ 5 w 292"/>
                <a:gd name="T85" fmla="*/ 110 h 324"/>
                <a:gd name="T86" fmla="*/ 16 w 292"/>
                <a:gd name="T87" fmla="*/ 80 h 324"/>
                <a:gd name="T88" fmla="*/ 31 w 292"/>
                <a:gd name="T89" fmla="*/ 54 h 324"/>
                <a:gd name="T90" fmla="*/ 51 w 292"/>
                <a:gd name="T91" fmla="*/ 34 h 324"/>
                <a:gd name="T92" fmla="*/ 75 w 292"/>
                <a:gd name="T93" fmla="*/ 18 h 324"/>
                <a:gd name="T94" fmla="*/ 103 w 292"/>
                <a:gd name="T95" fmla="*/ 7 h 324"/>
                <a:gd name="T96" fmla="*/ 134 w 292"/>
                <a:gd name="T97" fmla="*/ 1 h 324"/>
                <a:gd name="T98" fmla="*/ 164 w 292"/>
                <a:gd name="T99" fmla="*/ 1 h 324"/>
                <a:gd name="T100" fmla="*/ 189 w 292"/>
                <a:gd name="T101" fmla="*/ 4 h 324"/>
                <a:gd name="T102" fmla="*/ 213 w 292"/>
                <a:gd name="T103" fmla="*/ 11 h 324"/>
                <a:gd name="T104" fmla="*/ 232 w 292"/>
                <a:gd name="T105" fmla="*/ 19 h 324"/>
                <a:gd name="T106" fmla="*/ 248 w 292"/>
                <a:gd name="T107" fmla="*/ 31 h 324"/>
                <a:gd name="T108" fmla="*/ 262 w 292"/>
                <a:gd name="T109" fmla="*/ 46 h 324"/>
                <a:gd name="T110" fmla="*/ 275 w 292"/>
                <a:gd name="T111" fmla="*/ 65 h 324"/>
                <a:gd name="T112" fmla="*/ 284 w 292"/>
                <a:gd name="T113" fmla="*/ 87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" h="324">
                  <a:moveTo>
                    <a:pt x="289" y="99"/>
                  </a:moveTo>
                  <a:lnTo>
                    <a:pt x="208" y="113"/>
                  </a:lnTo>
                  <a:lnTo>
                    <a:pt x="204" y="102"/>
                  </a:lnTo>
                  <a:lnTo>
                    <a:pt x="201" y="92"/>
                  </a:lnTo>
                  <a:lnTo>
                    <a:pt x="195" y="84"/>
                  </a:lnTo>
                  <a:lnTo>
                    <a:pt x="189" y="77"/>
                  </a:lnTo>
                  <a:lnTo>
                    <a:pt x="181" y="72"/>
                  </a:lnTo>
                  <a:lnTo>
                    <a:pt x="172" y="68"/>
                  </a:lnTo>
                  <a:lnTo>
                    <a:pt x="163" y="66"/>
                  </a:lnTo>
                  <a:lnTo>
                    <a:pt x="151" y="65"/>
                  </a:lnTo>
                  <a:lnTo>
                    <a:pt x="144" y="65"/>
                  </a:lnTo>
                  <a:lnTo>
                    <a:pt x="137" y="66"/>
                  </a:lnTo>
                  <a:lnTo>
                    <a:pt x="130" y="68"/>
                  </a:lnTo>
                  <a:lnTo>
                    <a:pt x="123" y="71"/>
                  </a:lnTo>
                  <a:lnTo>
                    <a:pt x="118" y="73"/>
                  </a:lnTo>
                  <a:lnTo>
                    <a:pt x="112" y="76"/>
                  </a:lnTo>
                  <a:lnTo>
                    <a:pt x="107" y="81"/>
                  </a:lnTo>
                  <a:lnTo>
                    <a:pt x="103" y="85"/>
                  </a:lnTo>
                  <a:lnTo>
                    <a:pt x="98" y="91"/>
                  </a:lnTo>
                  <a:lnTo>
                    <a:pt x="94" y="98"/>
                  </a:lnTo>
                  <a:lnTo>
                    <a:pt x="91" y="106"/>
                  </a:lnTo>
                  <a:lnTo>
                    <a:pt x="89" y="114"/>
                  </a:lnTo>
                  <a:lnTo>
                    <a:pt x="86" y="123"/>
                  </a:lnTo>
                  <a:lnTo>
                    <a:pt x="85" y="134"/>
                  </a:lnTo>
                  <a:lnTo>
                    <a:pt x="84" y="144"/>
                  </a:lnTo>
                  <a:lnTo>
                    <a:pt x="84" y="157"/>
                  </a:lnTo>
                  <a:lnTo>
                    <a:pt x="84" y="169"/>
                  </a:lnTo>
                  <a:lnTo>
                    <a:pt x="85" y="182"/>
                  </a:lnTo>
                  <a:lnTo>
                    <a:pt x="86" y="194"/>
                  </a:lnTo>
                  <a:lnTo>
                    <a:pt x="89" y="203"/>
                  </a:lnTo>
                  <a:lnTo>
                    <a:pt x="91" y="212"/>
                  </a:lnTo>
                  <a:lnTo>
                    <a:pt x="94" y="221"/>
                  </a:lnTo>
                  <a:lnTo>
                    <a:pt x="98" y="228"/>
                  </a:lnTo>
                  <a:lnTo>
                    <a:pt x="103" y="234"/>
                  </a:lnTo>
                  <a:lnTo>
                    <a:pt x="107" y="240"/>
                  </a:lnTo>
                  <a:lnTo>
                    <a:pt x="113" y="244"/>
                  </a:lnTo>
                  <a:lnTo>
                    <a:pt x="119" y="248"/>
                  </a:lnTo>
                  <a:lnTo>
                    <a:pt x="125" y="251"/>
                  </a:lnTo>
                  <a:lnTo>
                    <a:pt x="130" y="253"/>
                  </a:lnTo>
                  <a:lnTo>
                    <a:pt x="137" y="256"/>
                  </a:lnTo>
                  <a:lnTo>
                    <a:pt x="145" y="257"/>
                  </a:lnTo>
                  <a:lnTo>
                    <a:pt x="152" y="257"/>
                  </a:lnTo>
                  <a:lnTo>
                    <a:pt x="164" y="256"/>
                  </a:lnTo>
                  <a:lnTo>
                    <a:pt x="174" y="253"/>
                  </a:lnTo>
                  <a:lnTo>
                    <a:pt x="182" y="249"/>
                  </a:lnTo>
                  <a:lnTo>
                    <a:pt x="191" y="243"/>
                  </a:lnTo>
                  <a:lnTo>
                    <a:pt x="197" y="236"/>
                  </a:lnTo>
                  <a:lnTo>
                    <a:pt x="203" y="226"/>
                  </a:lnTo>
                  <a:lnTo>
                    <a:pt x="208" y="213"/>
                  </a:lnTo>
                  <a:lnTo>
                    <a:pt x="211" y="198"/>
                  </a:lnTo>
                  <a:lnTo>
                    <a:pt x="292" y="212"/>
                  </a:lnTo>
                  <a:lnTo>
                    <a:pt x="289" y="225"/>
                  </a:lnTo>
                  <a:lnTo>
                    <a:pt x="284" y="237"/>
                  </a:lnTo>
                  <a:lnTo>
                    <a:pt x="280" y="249"/>
                  </a:lnTo>
                  <a:lnTo>
                    <a:pt x="274" y="260"/>
                  </a:lnTo>
                  <a:lnTo>
                    <a:pt x="268" y="271"/>
                  </a:lnTo>
                  <a:lnTo>
                    <a:pt x="261" y="279"/>
                  </a:lnTo>
                  <a:lnTo>
                    <a:pt x="253" y="288"/>
                  </a:lnTo>
                  <a:lnTo>
                    <a:pt x="244" y="295"/>
                  </a:lnTo>
                  <a:lnTo>
                    <a:pt x="234" y="302"/>
                  </a:lnTo>
                  <a:lnTo>
                    <a:pt x="225" y="307"/>
                  </a:lnTo>
                  <a:lnTo>
                    <a:pt x="214" y="312"/>
                  </a:lnTo>
                  <a:lnTo>
                    <a:pt x="202" y="317"/>
                  </a:lnTo>
                  <a:lnTo>
                    <a:pt x="191" y="319"/>
                  </a:lnTo>
                  <a:lnTo>
                    <a:pt x="177" y="321"/>
                  </a:lnTo>
                  <a:lnTo>
                    <a:pt x="163" y="322"/>
                  </a:lnTo>
                  <a:lnTo>
                    <a:pt x="149" y="324"/>
                  </a:lnTo>
                  <a:lnTo>
                    <a:pt x="133" y="322"/>
                  </a:lnTo>
                  <a:lnTo>
                    <a:pt x="116" y="320"/>
                  </a:lnTo>
                  <a:lnTo>
                    <a:pt x="101" y="317"/>
                  </a:lnTo>
                  <a:lnTo>
                    <a:pt x="88" y="312"/>
                  </a:lnTo>
                  <a:lnTo>
                    <a:pt x="75" y="306"/>
                  </a:lnTo>
                  <a:lnTo>
                    <a:pt x="62" y="299"/>
                  </a:lnTo>
                  <a:lnTo>
                    <a:pt x="51" y="290"/>
                  </a:lnTo>
                  <a:lnTo>
                    <a:pt x="40" y="281"/>
                  </a:lnTo>
                  <a:lnTo>
                    <a:pt x="31" y="270"/>
                  </a:lnTo>
                  <a:lnTo>
                    <a:pt x="23" y="257"/>
                  </a:lnTo>
                  <a:lnTo>
                    <a:pt x="16" y="244"/>
                  </a:lnTo>
                  <a:lnTo>
                    <a:pt x="10" y="229"/>
                  </a:lnTo>
                  <a:lnTo>
                    <a:pt x="5" y="214"/>
                  </a:lnTo>
                  <a:lnTo>
                    <a:pt x="2" y="198"/>
                  </a:lnTo>
                  <a:lnTo>
                    <a:pt x="1" y="181"/>
                  </a:lnTo>
                  <a:lnTo>
                    <a:pt x="0" y="163"/>
                  </a:lnTo>
                  <a:lnTo>
                    <a:pt x="1" y="144"/>
                  </a:lnTo>
                  <a:lnTo>
                    <a:pt x="2" y="126"/>
                  </a:lnTo>
                  <a:lnTo>
                    <a:pt x="5" y="110"/>
                  </a:lnTo>
                  <a:lnTo>
                    <a:pt x="10" y="95"/>
                  </a:lnTo>
                  <a:lnTo>
                    <a:pt x="16" y="80"/>
                  </a:lnTo>
                  <a:lnTo>
                    <a:pt x="23" y="67"/>
                  </a:lnTo>
                  <a:lnTo>
                    <a:pt x="31" y="54"/>
                  </a:lnTo>
                  <a:lnTo>
                    <a:pt x="40" y="43"/>
                  </a:lnTo>
                  <a:lnTo>
                    <a:pt x="51" y="34"/>
                  </a:lnTo>
                  <a:lnTo>
                    <a:pt x="62" y="24"/>
                  </a:lnTo>
                  <a:lnTo>
                    <a:pt x="75" y="18"/>
                  </a:lnTo>
                  <a:lnTo>
                    <a:pt x="88" y="12"/>
                  </a:lnTo>
                  <a:lnTo>
                    <a:pt x="103" y="7"/>
                  </a:lnTo>
                  <a:lnTo>
                    <a:pt x="118" y="4"/>
                  </a:lnTo>
                  <a:lnTo>
                    <a:pt x="134" y="1"/>
                  </a:lnTo>
                  <a:lnTo>
                    <a:pt x="150" y="0"/>
                  </a:lnTo>
                  <a:lnTo>
                    <a:pt x="164" y="1"/>
                  </a:lnTo>
                  <a:lnTo>
                    <a:pt x="177" y="3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3" y="11"/>
                  </a:lnTo>
                  <a:lnTo>
                    <a:pt x="222" y="14"/>
                  </a:lnTo>
                  <a:lnTo>
                    <a:pt x="232" y="19"/>
                  </a:lnTo>
                  <a:lnTo>
                    <a:pt x="240" y="24"/>
                  </a:lnTo>
                  <a:lnTo>
                    <a:pt x="248" y="31"/>
                  </a:lnTo>
                  <a:lnTo>
                    <a:pt x="256" y="38"/>
                  </a:lnTo>
                  <a:lnTo>
                    <a:pt x="262" y="46"/>
                  </a:lnTo>
                  <a:lnTo>
                    <a:pt x="269" y="56"/>
                  </a:lnTo>
                  <a:lnTo>
                    <a:pt x="275" y="65"/>
                  </a:lnTo>
                  <a:lnTo>
                    <a:pt x="280" y="75"/>
                  </a:lnTo>
                  <a:lnTo>
                    <a:pt x="284" y="87"/>
                  </a:lnTo>
                  <a:lnTo>
                    <a:pt x="289" y="99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9" name="Freeform 87"/>
            <p:cNvSpPr>
              <a:spLocks noEditPoints="1"/>
            </p:cNvSpPr>
            <p:nvPr userDrawn="1"/>
          </p:nvSpPr>
          <p:spPr bwMode="auto">
            <a:xfrm>
              <a:off x="1670" y="294"/>
              <a:ext cx="64" cy="65"/>
            </a:xfrm>
            <a:custGeom>
              <a:avLst/>
              <a:gdLst>
                <a:gd name="T0" fmla="*/ 85 w 320"/>
                <a:gd name="T1" fmla="*/ 183 h 324"/>
                <a:gd name="T2" fmla="*/ 92 w 320"/>
                <a:gd name="T3" fmla="*/ 211 h 324"/>
                <a:gd name="T4" fmla="*/ 106 w 320"/>
                <a:gd name="T5" fmla="*/ 233 h 324"/>
                <a:gd name="T6" fmla="*/ 124 w 320"/>
                <a:gd name="T7" fmla="*/ 248 h 324"/>
                <a:gd name="T8" fmla="*/ 144 w 320"/>
                <a:gd name="T9" fmla="*/ 256 h 324"/>
                <a:gd name="T10" fmla="*/ 167 w 320"/>
                <a:gd name="T11" fmla="*/ 257 h 324"/>
                <a:gd name="T12" fmla="*/ 189 w 320"/>
                <a:gd name="T13" fmla="*/ 251 h 324"/>
                <a:gd name="T14" fmla="*/ 208 w 320"/>
                <a:gd name="T15" fmla="*/ 238 h 324"/>
                <a:gd name="T16" fmla="*/ 223 w 320"/>
                <a:gd name="T17" fmla="*/ 219 h 324"/>
                <a:gd name="T18" fmla="*/ 232 w 320"/>
                <a:gd name="T19" fmla="*/ 194 h 324"/>
                <a:gd name="T20" fmla="*/ 236 w 320"/>
                <a:gd name="T21" fmla="*/ 161 h 324"/>
                <a:gd name="T22" fmla="*/ 232 w 320"/>
                <a:gd name="T23" fmla="*/ 130 h 324"/>
                <a:gd name="T24" fmla="*/ 223 w 320"/>
                <a:gd name="T25" fmla="*/ 105 h 324"/>
                <a:gd name="T26" fmla="*/ 208 w 320"/>
                <a:gd name="T27" fmla="*/ 85 h 324"/>
                <a:gd name="T28" fmla="*/ 189 w 320"/>
                <a:gd name="T29" fmla="*/ 73 h 324"/>
                <a:gd name="T30" fmla="*/ 167 w 320"/>
                <a:gd name="T31" fmla="*/ 67 h 324"/>
                <a:gd name="T32" fmla="*/ 144 w 320"/>
                <a:gd name="T33" fmla="*/ 68 h 324"/>
                <a:gd name="T34" fmla="*/ 124 w 320"/>
                <a:gd name="T35" fmla="*/ 76 h 324"/>
                <a:gd name="T36" fmla="*/ 106 w 320"/>
                <a:gd name="T37" fmla="*/ 91 h 324"/>
                <a:gd name="T38" fmla="*/ 92 w 320"/>
                <a:gd name="T39" fmla="*/ 113 h 324"/>
                <a:gd name="T40" fmla="*/ 85 w 320"/>
                <a:gd name="T41" fmla="*/ 141 h 324"/>
                <a:gd name="T42" fmla="*/ 0 w 320"/>
                <a:gd name="T43" fmla="*/ 158 h 324"/>
                <a:gd name="T44" fmla="*/ 2 w 320"/>
                <a:gd name="T45" fmla="*/ 128 h 324"/>
                <a:gd name="T46" fmla="*/ 11 w 320"/>
                <a:gd name="T47" fmla="*/ 98 h 324"/>
                <a:gd name="T48" fmla="*/ 25 w 320"/>
                <a:gd name="T49" fmla="*/ 69 h 324"/>
                <a:gd name="T50" fmla="*/ 45 w 320"/>
                <a:gd name="T51" fmla="*/ 45 h 324"/>
                <a:gd name="T52" fmla="*/ 68 w 320"/>
                <a:gd name="T53" fmla="*/ 26 h 324"/>
                <a:gd name="T54" fmla="*/ 96 w 320"/>
                <a:gd name="T55" fmla="*/ 12 h 324"/>
                <a:gd name="T56" fmla="*/ 127 w 320"/>
                <a:gd name="T57" fmla="*/ 4 h 324"/>
                <a:gd name="T58" fmla="*/ 159 w 320"/>
                <a:gd name="T59" fmla="*/ 0 h 324"/>
                <a:gd name="T60" fmla="*/ 209 w 320"/>
                <a:gd name="T61" fmla="*/ 7 h 324"/>
                <a:gd name="T62" fmla="*/ 251 w 320"/>
                <a:gd name="T63" fmla="*/ 27 h 324"/>
                <a:gd name="T64" fmla="*/ 286 w 320"/>
                <a:gd name="T65" fmla="*/ 58 h 324"/>
                <a:gd name="T66" fmla="*/ 309 w 320"/>
                <a:gd name="T67" fmla="*/ 98 h 324"/>
                <a:gd name="T68" fmla="*/ 319 w 320"/>
                <a:gd name="T69" fmla="*/ 144 h 324"/>
                <a:gd name="T70" fmla="*/ 317 w 320"/>
                <a:gd name="T71" fmla="*/ 195 h 324"/>
                <a:gd name="T72" fmla="*/ 303 w 320"/>
                <a:gd name="T73" fmla="*/ 240 h 324"/>
                <a:gd name="T74" fmla="*/ 275 w 320"/>
                <a:gd name="T75" fmla="*/ 278 h 324"/>
                <a:gd name="T76" fmla="*/ 237 w 320"/>
                <a:gd name="T77" fmla="*/ 305 h 324"/>
                <a:gd name="T78" fmla="*/ 193 w 320"/>
                <a:gd name="T79" fmla="*/ 320 h 324"/>
                <a:gd name="T80" fmla="*/ 150 w 320"/>
                <a:gd name="T81" fmla="*/ 322 h 324"/>
                <a:gd name="T82" fmla="*/ 119 w 320"/>
                <a:gd name="T83" fmla="*/ 319 h 324"/>
                <a:gd name="T84" fmla="*/ 89 w 320"/>
                <a:gd name="T85" fmla="*/ 309 h 324"/>
                <a:gd name="T86" fmla="*/ 61 w 320"/>
                <a:gd name="T87" fmla="*/ 294 h 324"/>
                <a:gd name="T88" fmla="*/ 38 w 320"/>
                <a:gd name="T89" fmla="*/ 273 h 324"/>
                <a:gd name="T90" fmla="*/ 19 w 320"/>
                <a:gd name="T91" fmla="*/ 248 h 324"/>
                <a:gd name="T92" fmla="*/ 8 w 320"/>
                <a:gd name="T93" fmla="*/ 218 h 324"/>
                <a:gd name="T94" fmla="*/ 1 w 320"/>
                <a:gd name="T95" fmla="*/ 183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0" h="324">
                  <a:moveTo>
                    <a:pt x="84" y="163"/>
                  </a:moveTo>
                  <a:lnTo>
                    <a:pt x="84" y="173"/>
                  </a:lnTo>
                  <a:lnTo>
                    <a:pt x="85" y="183"/>
                  </a:lnTo>
                  <a:lnTo>
                    <a:pt x="86" y="194"/>
                  </a:lnTo>
                  <a:lnTo>
                    <a:pt x="90" y="203"/>
                  </a:lnTo>
                  <a:lnTo>
                    <a:pt x="92" y="211"/>
                  </a:lnTo>
                  <a:lnTo>
                    <a:pt x="96" y="219"/>
                  </a:lnTo>
                  <a:lnTo>
                    <a:pt x="100" y="226"/>
                  </a:lnTo>
                  <a:lnTo>
                    <a:pt x="106" y="233"/>
                  </a:lnTo>
                  <a:lnTo>
                    <a:pt x="112" y="238"/>
                  </a:lnTo>
                  <a:lnTo>
                    <a:pt x="118" y="243"/>
                  </a:lnTo>
                  <a:lnTo>
                    <a:pt x="124" y="248"/>
                  </a:lnTo>
                  <a:lnTo>
                    <a:pt x="130" y="251"/>
                  </a:lnTo>
                  <a:lnTo>
                    <a:pt x="137" y="253"/>
                  </a:lnTo>
                  <a:lnTo>
                    <a:pt x="144" y="256"/>
                  </a:lnTo>
                  <a:lnTo>
                    <a:pt x="152" y="257"/>
                  </a:lnTo>
                  <a:lnTo>
                    <a:pt x="159" y="257"/>
                  </a:lnTo>
                  <a:lnTo>
                    <a:pt x="167" y="257"/>
                  </a:lnTo>
                  <a:lnTo>
                    <a:pt x="176" y="256"/>
                  </a:lnTo>
                  <a:lnTo>
                    <a:pt x="183" y="253"/>
                  </a:lnTo>
                  <a:lnTo>
                    <a:pt x="189" y="251"/>
                  </a:lnTo>
                  <a:lnTo>
                    <a:pt x="196" y="248"/>
                  </a:lnTo>
                  <a:lnTo>
                    <a:pt x="202" y="243"/>
                  </a:lnTo>
                  <a:lnTo>
                    <a:pt x="208" y="238"/>
                  </a:lnTo>
                  <a:lnTo>
                    <a:pt x="214" y="233"/>
                  </a:lnTo>
                  <a:lnTo>
                    <a:pt x="218" y="226"/>
                  </a:lnTo>
                  <a:lnTo>
                    <a:pt x="223" y="219"/>
                  </a:lnTo>
                  <a:lnTo>
                    <a:pt x="228" y="211"/>
                  </a:lnTo>
                  <a:lnTo>
                    <a:pt x="230" y="203"/>
                  </a:lnTo>
                  <a:lnTo>
                    <a:pt x="232" y="194"/>
                  </a:lnTo>
                  <a:lnTo>
                    <a:pt x="235" y="183"/>
                  </a:lnTo>
                  <a:lnTo>
                    <a:pt x="236" y="173"/>
                  </a:lnTo>
                  <a:lnTo>
                    <a:pt x="236" y="161"/>
                  </a:lnTo>
                  <a:lnTo>
                    <a:pt x="236" y="150"/>
                  </a:lnTo>
                  <a:lnTo>
                    <a:pt x="235" y="140"/>
                  </a:lnTo>
                  <a:lnTo>
                    <a:pt x="232" y="130"/>
                  </a:lnTo>
                  <a:lnTo>
                    <a:pt x="230" y="121"/>
                  </a:lnTo>
                  <a:lnTo>
                    <a:pt x="228" y="113"/>
                  </a:lnTo>
                  <a:lnTo>
                    <a:pt x="223" y="105"/>
                  </a:lnTo>
                  <a:lnTo>
                    <a:pt x="218" y="98"/>
                  </a:lnTo>
                  <a:lnTo>
                    <a:pt x="214" y="91"/>
                  </a:lnTo>
                  <a:lnTo>
                    <a:pt x="208" y="85"/>
                  </a:lnTo>
                  <a:lnTo>
                    <a:pt x="202" y="81"/>
                  </a:lnTo>
                  <a:lnTo>
                    <a:pt x="196" y="76"/>
                  </a:lnTo>
                  <a:lnTo>
                    <a:pt x="189" y="73"/>
                  </a:lnTo>
                  <a:lnTo>
                    <a:pt x="183" y="71"/>
                  </a:lnTo>
                  <a:lnTo>
                    <a:pt x="176" y="68"/>
                  </a:lnTo>
                  <a:lnTo>
                    <a:pt x="167" y="67"/>
                  </a:lnTo>
                  <a:lnTo>
                    <a:pt x="159" y="67"/>
                  </a:lnTo>
                  <a:lnTo>
                    <a:pt x="152" y="67"/>
                  </a:lnTo>
                  <a:lnTo>
                    <a:pt x="144" y="68"/>
                  </a:lnTo>
                  <a:lnTo>
                    <a:pt x="137" y="71"/>
                  </a:lnTo>
                  <a:lnTo>
                    <a:pt x="130" y="73"/>
                  </a:lnTo>
                  <a:lnTo>
                    <a:pt x="124" y="76"/>
                  </a:lnTo>
                  <a:lnTo>
                    <a:pt x="118" y="81"/>
                  </a:lnTo>
                  <a:lnTo>
                    <a:pt x="112" y="85"/>
                  </a:lnTo>
                  <a:lnTo>
                    <a:pt x="106" y="91"/>
                  </a:lnTo>
                  <a:lnTo>
                    <a:pt x="100" y="98"/>
                  </a:lnTo>
                  <a:lnTo>
                    <a:pt x="96" y="105"/>
                  </a:lnTo>
                  <a:lnTo>
                    <a:pt x="92" y="113"/>
                  </a:lnTo>
                  <a:lnTo>
                    <a:pt x="90" y="121"/>
                  </a:lnTo>
                  <a:lnTo>
                    <a:pt x="86" y="130"/>
                  </a:lnTo>
                  <a:lnTo>
                    <a:pt x="85" y="141"/>
                  </a:lnTo>
                  <a:lnTo>
                    <a:pt x="84" y="151"/>
                  </a:lnTo>
                  <a:lnTo>
                    <a:pt x="84" y="163"/>
                  </a:lnTo>
                  <a:close/>
                  <a:moveTo>
                    <a:pt x="0" y="158"/>
                  </a:moveTo>
                  <a:lnTo>
                    <a:pt x="0" y="148"/>
                  </a:lnTo>
                  <a:lnTo>
                    <a:pt x="1" y="137"/>
                  </a:lnTo>
                  <a:lnTo>
                    <a:pt x="2" y="128"/>
                  </a:lnTo>
                  <a:lnTo>
                    <a:pt x="4" y="118"/>
                  </a:lnTo>
                  <a:lnTo>
                    <a:pt x="8" y="107"/>
                  </a:lnTo>
                  <a:lnTo>
                    <a:pt x="11" y="98"/>
                  </a:lnTo>
                  <a:lnTo>
                    <a:pt x="15" y="89"/>
                  </a:lnTo>
                  <a:lnTo>
                    <a:pt x="19" y="79"/>
                  </a:lnTo>
                  <a:lnTo>
                    <a:pt x="25" y="69"/>
                  </a:lnTo>
                  <a:lnTo>
                    <a:pt x="31" y="61"/>
                  </a:lnTo>
                  <a:lnTo>
                    <a:pt x="38" y="53"/>
                  </a:lnTo>
                  <a:lnTo>
                    <a:pt x="45" y="45"/>
                  </a:lnTo>
                  <a:lnTo>
                    <a:pt x="52" y="38"/>
                  </a:lnTo>
                  <a:lnTo>
                    <a:pt x="60" y="31"/>
                  </a:lnTo>
                  <a:lnTo>
                    <a:pt x="68" y="26"/>
                  </a:lnTo>
                  <a:lnTo>
                    <a:pt x="77" y="21"/>
                  </a:lnTo>
                  <a:lnTo>
                    <a:pt x="86" y="16"/>
                  </a:lnTo>
                  <a:lnTo>
                    <a:pt x="96" y="12"/>
                  </a:lnTo>
                  <a:lnTo>
                    <a:pt x="106" y="8"/>
                  </a:lnTo>
                  <a:lnTo>
                    <a:pt x="117" y="6"/>
                  </a:lnTo>
                  <a:lnTo>
                    <a:pt x="127" y="4"/>
                  </a:lnTo>
                  <a:lnTo>
                    <a:pt x="137" y="1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77" y="1"/>
                  </a:lnTo>
                  <a:lnTo>
                    <a:pt x="193" y="4"/>
                  </a:lnTo>
                  <a:lnTo>
                    <a:pt x="209" y="7"/>
                  </a:lnTo>
                  <a:lnTo>
                    <a:pt x="224" y="12"/>
                  </a:lnTo>
                  <a:lnTo>
                    <a:pt x="238" y="19"/>
                  </a:lnTo>
                  <a:lnTo>
                    <a:pt x="251" y="27"/>
                  </a:lnTo>
                  <a:lnTo>
                    <a:pt x="264" y="36"/>
                  </a:lnTo>
                  <a:lnTo>
                    <a:pt x="275" y="46"/>
                  </a:lnTo>
                  <a:lnTo>
                    <a:pt x="286" y="58"/>
                  </a:lnTo>
                  <a:lnTo>
                    <a:pt x="295" y="71"/>
                  </a:lnTo>
                  <a:lnTo>
                    <a:pt x="303" y="83"/>
                  </a:lnTo>
                  <a:lnTo>
                    <a:pt x="309" y="98"/>
                  </a:lnTo>
                  <a:lnTo>
                    <a:pt x="313" y="112"/>
                  </a:lnTo>
                  <a:lnTo>
                    <a:pt x="317" y="128"/>
                  </a:lnTo>
                  <a:lnTo>
                    <a:pt x="319" y="144"/>
                  </a:lnTo>
                  <a:lnTo>
                    <a:pt x="320" y="161"/>
                  </a:lnTo>
                  <a:lnTo>
                    <a:pt x="319" y="179"/>
                  </a:lnTo>
                  <a:lnTo>
                    <a:pt x="317" y="195"/>
                  </a:lnTo>
                  <a:lnTo>
                    <a:pt x="313" y="210"/>
                  </a:lnTo>
                  <a:lnTo>
                    <a:pt x="309" y="225"/>
                  </a:lnTo>
                  <a:lnTo>
                    <a:pt x="303" y="240"/>
                  </a:lnTo>
                  <a:lnTo>
                    <a:pt x="295" y="252"/>
                  </a:lnTo>
                  <a:lnTo>
                    <a:pt x="286" y="265"/>
                  </a:lnTo>
                  <a:lnTo>
                    <a:pt x="275" y="278"/>
                  </a:lnTo>
                  <a:lnTo>
                    <a:pt x="262" y="288"/>
                  </a:lnTo>
                  <a:lnTo>
                    <a:pt x="251" y="297"/>
                  </a:lnTo>
                  <a:lnTo>
                    <a:pt x="237" y="305"/>
                  </a:lnTo>
                  <a:lnTo>
                    <a:pt x="223" y="312"/>
                  </a:lnTo>
                  <a:lnTo>
                    <a:pt x="209" y="317"/>
                  </a:lnTo>
                  <a:lnTo>
                    <a:pt x="193" y="320"/>
                  </a:lnTo>
                  <a:lnTo>
                    <a:pt x="177" y="322"/>
                  </a:lnTo>
                  <a:lnTo>
                    <a:pt x="161" y="324"/>
                  </a:lnTo>
                  <a:lnTo>
                    <a:pt x="150" y="322"/>
                  </a:lnTo>
                  <a:lnTo>
                    <a:pt x="139" y="322"/>
                  </a:lnTo>
                  <a:lnTo>
                    <a:pt x="129" y="320"/>
                  </a:lnTo>
                  <a:lnTo>
                    <a:pt x="119" y="319"/>
                  </a:lnTo>
                  <a:lnTo>
                    <a:pt x="108" y="316"/>
                  </a:lnTo>
                  <a:lnTo>
                    <a:pt x="98" y="312"/>
                  </a:lnTo>
                  <a:lnTo>
                    <a:pt x="89" y="309"/>
                  </a:lnTo>
                  <a:lnTo>
                    <a:pt x="78" y="304"/>
                  </a:lnTo>
                  <a:lnTo>
                    <a:pt x="69" y="299"/>
                  </a:lnTo>
                  <a:lnTo>
                    <a:pt x="61" y="294"/>
                  </a:lnTo>
                  <a:lnTo>
                    <a:pt x="53" y="287"/>
                  </a:lnTo>
                  <a:lnTo>
                    <a:pt x="45" y="280"/>
                  </a:lnTo>
                  <a:lnTo>
                    <a:pt x="38" y="273"/>
                  </a:lnTo>
                  <a:lnTo>
                    <a:pt x="31" y="265"/>
                  </a:lnTo>
                  <a:lnTo>
                    <a:pt x="25" y="257"/>
                  </a:lnTo>
                  <a:lnTo>
                    <a:pt x="19" y="248"/>
                  </a:lnTo>
                  <a:lnTo>
                    <a:pt x="15" y="238"/>
                  </a:lnTo>
                  <a:lnTo>
                    <a:pt x="11" y="228"/>
                  </a:lnTo>
                  <a:lnTo>
                    <a:pt x="8" y="218"/>
                  </a:lnTo>
                  <a:lnTo>
                    <a:pt x="4" y="206"/>
                  </a:lnTo>
                  <a:lnTo>
                    <a:pt x="2" y="195"/>
                  </a:lnTo>
                  <a:lnTo>
                    <a:pt x="1" y="183"/>
                  </a:lnTo>
                  <a:lnTo>
                    <a:pt x="0" y="171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0" name="Freeform 88"/>
            <p:cNvSpPr>
              <a:spLocks/>
            </p:cNvSpPr>
            <p:nvPr userDrawn="1"/>
          </p:nvSpPr>
          <p:spPr bwMode="auto">
            <a:xfrm>
              <a:off x="1739" y="296"/>
              <a:ext cx="64" cy="62"/>
            </a:xfrm>
            <a:custGeom>
              <a:avLst/>
              <a:gdLst>
                <a:gd name="T0" fmla="*/ 125 w 322"/>
                <a:gd name="T1" fmla="*/ 310 h 310"/>
                <a:gd name="T2" fmla="*/ 0 w 322"/>
                <a:gd name="T3" fmla="*/ 0 h 310"/>
                <a:gd name="T4" fmla="*/ 86 w 322"/>
                <a:gd name="T5" fmla="*/ 0 h 310"/>
                <a:gd name="T6" fmla="*/ 144 w 322"/>
                <a:gd name="T7" fmla="*/ 158 h 310"/>
                <a:gd name="T8" fmla="*/ 162 w 322"/>
                <a:gd name="T9" fmla="*/ 211 h 310"/>
                <a:gd name="T10" fmla="*/ 167 w 322"/>
                <a:gd name="T11" fmla="*/ 195 h 310"/>
                <a:gd name="T12" fmla="*/ 170 w 322"/>
                <a:gd name="T13" fmla="*/ 184 h 310"/>
                <a:gd name="T14" fmla="*/ 174 w 322"/>
                <a:gd name="T15" fmla="*/ 172 h 310"/>
                <a:gd name="T16" fmla="*/ 179 w 322"/>
                <a:gd name="T17" fmla="*/ 158 h 310"/>
                <a:gd name="T18" fmla="*/ 238 w 322"/>
                <a:gd name="T19" fmla="*/ 0 h 310"/>
                <a:gd name="T20" fmla="*/ 322 w 322"/>
                <a:gd name="T21" fmla="*/ 0 h 310"/>
                <a:gd name="T22" fmla="*/ 199 w 322"/>
                <a:gd name="T23" fmla="*/ 310 h 310"/>
                <a:gd name="T24" fmla="*/ 125 w 322"/>
                <a:gd name="T25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2" h="310">
                  <a:moveTo>
                    <a:pt x="125" y="310"/>
                  </a:moveTo>
                  <a:lnTo>
                    <a:pt x="0" y="0"/>
                  </a:lnTo>
                  <a:lnTo>
                    <a:pt x="86" y="0"/>
                  </a:lnTo>
                  <a:lnTo>
                    <a:pt x="144" y="158"/>
                  </a:lnTo>
                  <a:lnTo>
                    <a:pt x="162" y="211"/>
                  </a:lnTo>
                  <a:lnTo>
                    <a:pt x="167" y="195"/>
                  </a:lnTo>
                  <a:lnTo>
                    <a:pt x="170" y="184"/>
                  </a:lnTo>
                  <a:lnTo>
                    <a:pt x="174" y="172"/>
                  </a:lnTo>
                  <a:lnTo>
                    <a:pt x="179" y="158"/>
                  </a:lnTo>
                  <a:lnTo>
                    <a:pt x="238" y="0"/>
                  </a:lnTo>
                  <a:lnTo>
                    <a:pt x="322" y="0"/>
                  </a:lnTo>
                  <a:lnTo>
                    <a:pt x="199" y="310"/>
                  </a:lnTo>
                  <a:lnTo>
                    <a:pt x="125" y="310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1" name="Freeform 89"/>
            <p:cNvSpPr>
              <a:spLocks noEditPoints="1"/>
            </p:cNvSpPr>
            <p:nvPr userDrawn="1"/>
          </p:nvSpPr>
          <p:spPr bwMode="auto">
            <a:xfrm>
              <a:off x="1809" y="271"/>
              <a:ext cx="58" cy="88"/>
            </a:xfrm>
            <a:custGeom>
              <a:avLst/>
              <a:gdLst>
                <a:gd name="T0" fmla="*/ 236 w 291"/>
                <a:gd name="T1" fmla="*/ 0 h 441"/>
                <a:gd name="T2" fmla="*/ 192 w 291"/>
                <a:gd name="T3" fmla="*/ 285 h 441"/>
                <a:gd name="T4" fmla="*/ 159 w 291"/>
                <a:gd name="T5" fmla="*/ 294 h 441"/>
                <a:gd name="T6" fmla="*/ 115 w 291"/>
                <a:gd name="T7" fmla="*/ 305 h 441"/>
                <a:gd name="T8" fmla="*/ 91 w 291"/>
                <a:gd name="T9" fmla="*/ 318 h 441"/>
                <a:gd name="T10" fmla="*/ 82 w 291"/>
                <a:gd name="T11" fmla="*/ 341 h 441"/>
                <a:gd name="T12" fmla="*/ 89 w 291"/>
                <a:gd name="T13" fmla="*/ 364 h 441"/>
                <a:gd name="T14" fmla="*/ 109 w 291"/>
                <a:gd name="T15" fmla="*/ 380 h 441"/>
                <a:gd name="T16" fmla="*/ 138 w 291"/>
                <a:gd name="T17" fmla="*/ 382 h 441"/>
                <a:gd name="T18" fmla="*/ 170 w 291"/>
                <a:gd name="T19" fmla="*/ 368 h 441"/>
                <a:gd name="T20" fmla="*/ 187 w 291"/>
                <a:gd name="T21" fmla="*/ 349 h 441"/>
                <a:gd name="T22" fmla="*/ 192 w 291"/>
                <a:gd name="T23" fmla="*/ 326 h 441"/>
                <a:gd name="T24" fmla="*/ 192 w 291"/>
                <a:gd name="T25" fmla="*/ 285 h 441"/>
                <a:gd name="T26" fmla="*/ 12 w 291"/>
                <a:gd name="T27" fmla="*/ 194 h 441"/>
                <a:gd name="T28" fmla="*/ 26 w 291"/>
                <a:gd name="T29" fmla="*/ 167 h 441"/>
                <a:gd name="T30" fmla="*/ 44 w 291"/>
                <a:gd name="T31" fmla="*/ 145 h 441"/>
                <a:gd name="T32" fmla="*/ 69 w 291"/>
                <a:gd name="T33" fmla="*/ 130 h 441"/>
                <a:gd name="T34" fmla="*/ 102 w 291"/>
                <a:gd name="T35" fmla="*/ 121 h 441"/>
                <a:gd name="T36" fmla="*/ 143 w 291"/>
                <a:gd name="T37" fmla="*/ 117 h 441"/>
                <a:gd name="T38" fmla="*/ 201 w 291"/>
                <a:gd name="T39" fmla="*/ 123 h 441"/>
                <a:gd name="T40" fmla="*/ 225 w 291"/>
                <a:gd name="T41" fmla="*/ 131 h 441"/>
                <a:gd name="T42" fmla="*/ 256 w 291"/>
                <a:gd name="T43" fmla="*/ 154 h 441"/>
                <a:gd name="T44" fmla="*/ 268 w 291"/>
                <a:gd name="T45" fmla="*/ 176 h 441"/>
                <a:gd name="T46" fmla="*/ 272 w 291"/>
                <a:gd name="T47" fmla="*/ 212 h 441"/>
                <a:gd name="T48" fmla="*/ 272 w 291"/>
                <a:gd name="T49" fmla="*/ 351 h 441"/>
                <a:gd name="T50" fmla="*/ 277 w 291"/>
                <a:gd name="T51" fmla="*/ 392 h 441"/>
                <a:gd name="T52" fmla="*/ 286 w 291"/>
                <a:gd name="T53" fmla="*/ 422 h 441"/>
                <a:gd name="T54" fmla="*/ 206 w 291"/>
                <a:gd name="T55" fmla="*/ 423 h 441"/>
                <a:gd name="T56" fmla="*/ 199 w 291"/>
                <a:gd name="T57" fmla="*/ 399 h 441"/>
                <a:gd name="T58" fmla="*/ 166 w 291"/>
                <a:gd name="T59" fmla="*/ 424 h 441"/>
                <a:gd name="T60" fmla="*/ 130 w 291"/>
                <a:gd name="T61" fmla="*/ 437 h 441"/>
                <a:gd name="T62" fmla="*/ 92 w 291"/>
                <a:gd name="T63" fmla="*/ 439 h 441"/>
                <a:gd name="T64" fmla="*/ 60 w 291"/>
                <a:gd name="T65" fmla="*/ 434 h 441"/>
                <a:gd name="T66" fmla="*/ 35 w 291"/>
                <a:gd name="T67" fmla="*/ 420 h 441"/>
                <a:gd name="T68" fmla="*/ 15 w 291"/>
                <a:gd name="T69" fmla="*/ 400 h 441"/>
                <a:gd name="T70" fmla="*/ 4 w 291"/>
                <a:gd name="T71" fmla="*/ 376 h 441"/>
                <a:gd name="T72" fmla="*/ 0 w 291"/>
                <a:gd name="T73" fmla="*/ 349 h 441"/>
                <a:gd name="T74" fmla="*/ 7 w 291"/>
                <a:gd name="T75" fmla="*/ 313 h 441"/>
                <a:gd name="T76" fmla="*/ 27 w 291"/>
                <a:gd name="T77" fmla="*/ 284 h 441"/>
                <a:gd name="T78" fmla="*/ 60 w 291"/>
                <a:gd name="T79" fmla="*/ 266 h 441"/>
                <a:gd name="T80" fmla="*/ 113 w 291"/>
                <a:gd name="T81" fmla="*/ 252 h 441"/>
                <a:gd name="T82" fmla="*/ 180 w 291"/>
                <a:gd name="T83" fmla="*/ 237 h 441"/>
                <a:gd name="T84" fmla="*/ 192 w 291"/>
                <a:gd name="T85" fmla="*/ 213 h 441"/>
                <a:gd name="T86" fmla="*/ 181 w 291"/>
                <a:gd name="T87" fmla="*/ 190 h 441"/>
                <a:gd name="T88" fmla="*/ 152 w 291"/>
                <a:gd name="T89" fmla="*/ 181 h 441"/>
                <a:gd name="T90" fmla="*/ 117 w 291"/>
                <a:gd name="T91" fmla="*/ 182 h 441"/>
                <a:gd name="T92" fmla="*/ 96 w 291"/>
                <a:gd name="T93" fmla="*/ 194 h 441"/>
                <a:gd name="T94" fmla="*/ 82 w 291"/>
                <a:gd name="T95" fmla="*/ 21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1" h="441">
                  <a:moveTo>
                    <a:pt x="104" y="87"/>
                  </a:moveTo>
                  <a:lnTo>
                    <a:pt x="144" y="0"/>
                  </a:lnTo>
                  <a:lnTo>
                    <a:pt x="236" y="0"/>
                  </a:lnTo>
                  <a:lnTo>
                    <a:pt x="155" y="87"/>
                  </a:lnTo>
                  <a:lnTo>
                    <a:pt x="104" y="87"/>
                  </a:lnTo>
                  <a:close/>
                  <a:moveTo>
                    <a:pt x="192" y="285"/>
                  </a:moveTo>
                  <a:lnTo>
                    <a:pt x="183" y="288"/>
                  </a:lnTo>
                  <a:lnTo>
                    <a:pt x="173" y="291"/>
                  </a:lnTo>
                  <a:lnTo>
                    <a:pt x="159" y="294"/>
                  </a:lnTo>
                  <a:lnTo>
                    <a:pt x="143" y="298"/>
                  </a:lnTo>
                  <a:lnTo>
                    <a:pt x="128" y="301"/>
                  </a:lnTo>
                  <a:lnTo>
                    <a:pt x="115" y="305"/>
                  </a:lnTo>
                  <a:lnTo>
                    <a:pt x="104" y="308"/>
                  </a:lnTo>
                  <a:lnTo>
                    <a:pt x="98" y="312"/>
                  </a:lnTo>
                  <a:lnTo>
                    <a:pt x="91" y="318"/>
                  </a:lnTo>
                  <a:lnTo>
                    <a:pt x="86" y="324"/>
                  </a:lnTo>
                  <a:lnTo>
                    <a:pt x="82" y="332"/>
                  </a:lnTo>
                  <a:lnTo>
                    <a:pt x="82" y="341"/>
                  </a:lnTo>
                  <a:lnTo>
                    <a:pt x="82" y="349"/>
                  </a:lnTo>
                  <a:lnTo>
                    <a:pt x="85" y="357"/>
                  </a:lnTo>
                  <a:lnTo>
                    <a:pt x="89" y="364"/>
                  </a:lnTo>
                  <a:lnTo>
                    <a:pt x="95" y="370"/>
                  </a:lnTo>
                  <a:lnTo>
                    <a:pt x="102" y="376"/>
                  </a:lnTo>
                  <a:lnTo>
                    <a:pt x="109" y="380"/>
                  </a:lnTo>
                  <a:lnTo>
                    <a:pt x="118" y="382"/>
                  </a:lnTo>
                  <a:lnTo>
                    <a:pt x="128" y="383"/>
                  </a:lnTo>
                  <a:lnTo>
                    <a:pt x="138" y="382"/>
                  </a:lnTo>
                  <a:lnTo>
                    <a:pt x="150" y="380"/>
                  </a:lnTo>
                  <a:lnTo>
                    <a:pt x="160" y="375"/>
                  </a:lnTo>
                  <a:lnTo>
                    <a:pt x="170" y="368"/>
                  </a:lnTo>
                  <a:lnTo>
                    <a:pt x="176" y="362"/>
                  </a:lnTo>
                  <a:lnTo>
                    <a:pt x="182" y="355"/>
                  </a:lnTo>
                  <a:lnTo>
                    <a:pt x="187" y="349"/>
                  </a:lnTo>
                  <a:lnTo>
                    <a:pt x="190" y="342"/>
                  </a:lnTo>
                  <a:lnTo>
                    <a:pt x="191" y="335"/>
                  </a:lnTo>
                  <a:lnTo>
                    <a:pt x="192" y="326"/>
                  </a:lnTo>
                  <a:lnTo>
                    <a:pt x="192" y="315"/>
                  </a:lnTo>
                  <a:lnTo>
                    <a:pt x="192" y="301"/>
                  </a:lnTo>
                  <a:lnTo>
                    <a:pt x="192" y="285"/>
                  </a:lnTo>
                  <a:close/>
                  <a:moveTo>
                    <a:pt x="82" y="219"/>
                  </a:moveTo>
                  <a:lnTo>
                    <a:pt x="8" y="206"/>
                  </a:lnTo>
                  <a:lnTo>
                    <a:pt x="12" y="194"/>
                  </a:lnTo>
                  <a:lnTo>
                    <a:pt x="15" y="184"/>
                  </a:lnTo>
                  <a:lnTo>
                    <a:pt x="20" y="175"/>
                  </a:lnTo>
                  <a:lnTo>
                    <a:pt x="26" y="167"/>
                  </a:lnTo>
                  <a:lnTo>
                    <a:pt x="32" y="159"/>
                  </a:lnTo>
                  <a:lnTo>
                    <a:pt x="37" y="152"/>
                  </a:lnTo>
                  <a:lnTo>
                    <a:pt x="44" y="145"/>
                  </a:lnTo>
                  <a:lnTo>
                    <a:pt x="51" y="139"/>
                  </a:lnTo>
                  <a:lnTo>
                    <a:pt x="59" y="135"/>
                  </a:lnTo>
                  <a:lnTo>
                    <a:pt x="69" y="130"/>
                  </a:lnTo>
                  <a:lnTo>
                    <a:pt x="79" y="127"/>
                  </a:lnTo>
                  <a:lnTo>
                    <a:pt x="89" y="123"/>
                  </a:lnTo>
                  <a:lnTo>
                    <a:pt x="102" y="121"/>
                  </a:lnTo>
                  <a:lnTo>
                    <a:pt x="115" y="118"/>
                  </a:lnTo>
                  <a:lnTo>
                    <a:pt x="128" y="118"/>
                  </a:lnTo>
                  <a:lnTo>
                    <a:pt x="143" y="117"/>
                  </a:lnTo>
                  <a:lnTo>
                    <a:pt x="168" y="118"/>
                  </a:lnTo>
                  <a:lnTo>
                    <a:pt x="191" y="121"/>
                  </a:lnTo>
                  <a:lnTo>
                    <a:pt x="201" y="123"/>
                  </a:lnTo>
                  <a:lnTo>
                    <a:pt x="210" y="125"/>
                  </a:lnTo>
                  <a:lnTo>
                    <a:pt x="218" y="128"/>
                  </a:lnTo>
                  <a:lnTo>
                    <a:pt x="225" y="131"/>
                  </a:lnTo>
                  <a:lnTo>
                    <a:pt x="238" y="138"/>
                  </a:lnTo>
                  <a:lnTo>
                    <a:pt x="248" y="145"/>
                  </a:lnTo>
                  <a:lnTo>
                    <a:pt x="256" y="154"/>
                  </a:lnTo>
                  <a:lnTo>
                    <a:pt x="263" y="163"/>
                  </a:lnTo>
                  <a:lnTo>
                    <a:pt x="265" y="169"/>
                  </a:lnTo>
                  <a:lnTo>
                    <a:pt x="268" y="176"/>
                  </a:lnTo>
                  <a:lnTo>
                    <a:pt x="269" y="183"/>
                  </a:lnTo>
                  <a:lnTo>
                    <a:pt x="271" y="192"/>
                  </a:lnTo>
                  <a:lnTo>
                    <a:pt x="272" y="212"/>
                  </a:lnTo>
                  <a:lnTo>
                    <a:pt x="273" y="237"/>
                  </a:lnTo>
                  <a:lnTo>
                    <a:pt x="272" y="331"/>
                  </a:lnTo>
                  <a:lnTo>
                    <a:pt x="272" y="351"/>
                  </a:lnTo>
                  <a:lnTo>
                    <a:pt x="273" y="367"/>
                  </a:lnTo>
                  <a:lnTo>
                    <a:pt x="275" y="381"/>
                  </a:lnTo>
                  <a:lnTo>
                    <a:pt x="277" y="392"/>
                  </a:lnTo>
                  <a:lnTo>
                    <a:pt x="279" y="401"/>
                  </a:lnTo>
                  <a:lnTo>
                    <a:pt x="283" y="412"/>
                  </a:lnTo>
                  <a:lnTo>
                    <a:pt x="286" y="422"/>
                  </a:lnTo>
                  <a:lnTo>
                    <a:pt x="291" y="434"/>
                  </a:lnTo>
                  <a:lnTo>
                    <a:pt x="210" y="434"/>
                  </a:lnTo>
                  <a:lnTo>
                    <a:pt x="206" y="423"/>
                  </a:lnTo>
                  <a:lnTo>
                    <a:pt x="202" y="410"/>
                  </a:lnTo>
                  <a:lnTo>
                    <a:pt x="201" y="403"/>
                  </a:lnTo>
                  <a:lnTo>
                    <a:pt x="199" y="399"/>
                  </a:lnTo>
                  <a:lnTo>
                    <a:pt x="189" y="410"/>
                  </a:lnTo>
                  <a:lnTo>
                    <a:pt x="177" y="418"/>
                  </a:lnTo>
                  <a:lnTo>
                    <a:pt x="166" y="424"/>
                  </a:lnTo>
                  <a:lnTo>
                    <a:pt x="154" y="430"/>
                  </a:lnTo>
                  <a:lnTo>
                    <a:pt x="142" y="435"/>
                  </a:lnTo>
                  <a:lnTo>
                    <a:pt x="130" y="437"/>
                  </a:lnTo>
                  <a:lnTo>
                    <a:pt x="116" y="439"/>
                  </a:lnTo>
                  <a:lnTo>
                    <a:pt x="103" y="441"/>
                  </a:lnTo>
                  <a:lnTo>
                    <a:pt x="92" y="439"/>
                  </a:lnTo>
                  <a:lnTo>
                    <a:pt x="80" y="438"/>
                  </a:lnTo>
                  <a:lnTo>
                    <a:pt x="70" y="437"/>
                  </a:lnTo>
                  <a:lnTo>
                    <a:pt x="60" y="434"/>
                  </a:lnTo>
                  <a:lnTo>
                    <a:pt x="51" y="430"/>
                  </a:lnTo>
                  <a:lnTo>
                    <a:pt x="42" y="426"/>
                  </a:lnTo>
                  <a:lnTo>
                    <a:pt x="35" y="420"/>
                  </a:lnTo>
                  <a:lnTo>
                    <a:pt x="27" y="414"/>
                  </a:lnTo>
                  <a:lnTo>
                    <a:pt x="21" y="407"/>
                  </a:lnTo>
                  <a:lnTo>
                    <a:pt x="15" y="400"/>
                  </a:lnTo>
                  <a:lnTo>
                    <a:pt x="11" y="393"/>
                  </a:lnTo>
                  <a:lnTo>
                    <a:pt x="7" y="385"/>
                  </a:lnTo>
                  <a:lnTo>
                    <a:pt x="4" y="376"/>
                  </a:lnTo>
                  <a:lnTo>
                    <a:pt x="1" y="368"/>
                  </a:lnTo>
                  <a:lnTo>
                    <a:pt x="0" y="359"/>
                  </a:lnTo>
                  <a:lnTo>
                    <a:pt x="0" y="349"/>
                  </a:lnTo>
                  <a:lnTo>
                    <a:pt x="0" y="336"/>
                  </a:lnTo>
                  <a:lnTo>
                    <a:pt x="3" y="324"/>
                  </a:lnTo>
                  <a:lnTo>
                    <a:pt x="7" y="313"/>
                  </a:lnTo>
                  <a:lnTo>
                    <a:pt x="12" y="303"/>
                  </a:lnTo>
                  <a:lnTo>
                    <a:pt x="19" y="292"/>
                  </a:lnTo>
                  <a:lnTo>
                    <a:pt x="27" y="284"/>
                  </a:lnTo>
                  <a:lnTo>
                    <a:pt x="37" y="277"/>
                  </a:lnTo>
                  <a:lnTo>
                    <a:pt x="48" y="271"/>
                  </a:lnTo>
                  <a:lnTo>
                    <a:pt x="60" y="266"/>
                  </a:lnTo>
                  <a:lnTo>
                    <a:pt x="76" y="261"/>
                  </a:lnTo>
                  <a:lnTo>
                    <a:pt x="93" y="257"/>
                  </a:lnTo>
                  <a:lnTo>
                    <a:pt x="113" y="252"/>
                  </a:lnTo>
                  <a:lnTo>
                    <a:pt x="139" y="246"/>
                  </a:lnTo>
                  <a:lnTo>
                    <a:pt x="161" y="242"/>
                  </a:lnTo>
                  <a:lnTo>
                    <a:pt x="180" y="237"/>
                  </a:lnTo>
                  <a:lnTo>
                    <a:pt x="192" y="232"/>
                  </a:lnTo>
                  <a:lnTo>
                    <a:pt x="192" y="224"/>
                  </a:lnTo>
                  <a:lnTo>
                    <a:pt x="192" y="213"/>
                  </a:lnTo>
                  <a:lnTo>
                    <a:pt x="190" y="204"/>
                  </a:lnTo>
                  <a:lnTo>
                    <a:pt x="187" y="196"/>
                  </a:lnTo>
                  <a:lnTo>
                    <a:pt x="181" y="190"/>
                  </a:lnTo>
                  <a:lnTo>
                    <a:pt x="174" y="186"/>
                  </a:lnTo>
                  <a:lnTo>
                    <a:pt x="165" y="183"/>
                  </a:lnTo>
                  <a:lnTo>
                    <a:pt x="152" y="181"/>
                  </a:lnTo>
                  <a:lnTo>
                    <a:pt x="137" y="181"/>
                  </a:lnTo>
                  <a:lnTo>
                    <a:pt x="126" y="181"/>
                  </a:lnTo>
                  <a:lnTo>
                    <a:pt x="117" y="182"/>
                  </a:lnTo>
                  <a:lnTo>
                    <a:pt x="109" y="185"/>
                  </a:lnTo>
                  <a:lnTo>
                    <a:pt x="102" y="189"/>
                  </a:lnTo>
                  <a:lnTo>
                    <a:pt x="96" y="194"/>
                  </a:lnTo>
                  <a:lnTo>
                    <a:pt x="92" y="200"/>
                  </a:lnTo>
                  <a:lnTo>
                    <a:pt x="87" y="209"/>
                  </a:lnTo>
                  <a:lnTo>
                    <a:pt x="82" y="219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2" name="Freeform 90"/>
            <p:cNvSpPr>
              <a:spLocks/>
            </p:cNvSpPr>
            <p:nvPr userDrawn="1"/>
          </p:nvSpPr>
          <p:spPr bwMode="auto">
            <a:xfrm>
              <a:off x="1880" y="294"/>
              <a:ext cx="56" cy="64"/>
            </a:xfrm>
            <a:custGeom>
              <a:avLst/>
              <a:gdLst>
                <a:gd name="T0" fmla="*/ 283 w 283"/>
                <a:gd name="T1" fmla="*/ 317 h 317"/>
                <a:gd name="T2" fmla="*/ 201 w 283"/>
                <a:gd name="T3" fmla="*/ 317 h 317"/>
                <a:gd name="T4" fmla="*/ 201 w 283"/>
                <a:gd name="T5" fmla="*/ 159 h 317"/>
                <a:gd name="T6" fmla="*/ 201 w 283"/>
                <a:gd name="T7" fmla="*/ 136 h 317"/>
                <a:gd name="T8" fmla="*/ 199 w 283"/>
                <a:gd name="T9" fmla="*/ 118 h 317"/>
                <a:gd name="T10" fmla="*/ 198 w 283"/>
                <a:gd name="T11" fmla="*/ 104 h 317"/>
                <a:gd name="T12" fmla="*/ 196 w 283"/>
                <a:gd name="T13" fmla="*/ 95 h 317"/>
                <a:gd name="T14" fmla="*/ 193 w 283"/>
                <a:gd name="T15" fmla="*/ 87 h 317"/>
                <a:gd name="T16" fmla="*/ 189 w 283"/>
                <a:gd name="T17" fmla="*/ 81 h 317"/>
                <a:gd name="T18" fmla="*/ 184 w 283"/>
                <a:gd name="T19" fmla="*/ 76 h 317"/>
                <a:gd name="T20" fmla="*/ 179 w 283"/>
                <a:gd name="T21" fmla="*/ 72 h 317"/>
                <a:gd name="T22" fmla="*/ 172 w 283"/>
                <a:gd name="T23" fmla="*/ 68 h 317"/>
                <a:gd name="T24" fmla="*/ 165 w 283"/>
                <a:gd name="T25" fmla="*/ 65 h 317"/>
                <a:gd name="T26" fmla="*/ 158 w 283"/>
                <a:gd name="T27" fmla="*/ 64 h 317"/>
                <a:gd name="T28" fmla="*/ 150 w 283"/>
                <a:gd name="T29" fmla="*/ 64 h 317"/>
                <a:gd name="T30" fmla="*/ 139 w 283"/>
                <a:gd name="T31" fmla="*/ 64 h 317"/>
                <a:gd name="T32" fmla="*/ 130 w 283"/>
                <a:gd name="T33" fmla="*/ 66 h 317"/>
                <a:gd name="T34" fmla="*/ 121 w 283"/>
                <a:gd name="T35" fmla="*/ 69 h 317"/>
                <a:gd name="T36" fmla="*/ 112 w 283"/>
                <a:gd name="T37" fmla="*/ 75 h 317"/>
                <a:gd name="T38" fmla="*/ 103 w 283"/>
                <a:gd name="T39" fmla="*/ 81 h 317"/>
                <a:gd name="T40" fmla="*/ 98 w 283"/>
                <a:gd name="T41" fmla="*/ 88 h 317"/>
                <a:gd name="T42" fmla="*/ 92 w 283"/>
                <a:gd name="T43" fmla="*/ 97 h 317"/>
                <a:gd name="T44" fmla="*/ 88 w 283"/>
                <a:gd name="T45" fmla="*/ 105 h 317"/>
                <a:gd name="T46" fmla="*/ 86 w 283"/>
                <a:gd name="T47" fmla="*/ 118 h 317"/>
                <a:gd name="T48" fmla="*/ 84 w 283"/>
                <a:gd name="T49" fmla="*/ 133 h 317"/>
                <a:gd name="T50" fmla="*/ 83 w 283"/>
                <a:gd name="T51" fmla="*/ 152 h 317"/>
                <a:gd name="T52" fmla="*/ 83 w 283"/>
                <a:gd name="T53" fmla="*/ 176 h 317"/>
                <a:gd name="T54" fmla="*/ 83 w 283"/>
                <a:gd name="T55" fmla="*/ 317 h 317"/>
                <a:gd name="T56" fmla="*/ 0 w 283"/>
                <a:gd name="T57" fmla="*/ 317 h 317"/>
                <a:gd name="T58" fmla="*/ 0 w 283"/>
                <a:gd name="T59" fmla="*/ 7 h 317"/>
                <a:gd name="T60" fmla="*/ 76 w 283"/>
                <a:gd name="T61" fmla="*/ 7 h 317"/>
                <a:gd name="T62" fmla="*/ 76 w 283"/>
                <a:gd name="T63" fmla="*/ 53 h 317"/>
                <a:gd name="T64" fmla="*/ 87 w 283"/>
                <a:gd name="T65" fmla="*/ 41 h 317"/>
                <a:gd name="T66" fmla="*/ 98 w 283"/>
                <a:gd name="T67" fmla="*/ 30 h 317"/>
                <a:gd name="T68" fmla="*/ 109 w 283"/>
                <a:gd name="T69" fmla="*/ 21 h 317"/>
                <a:gd name="T70" fmla="*/ 122 w 283"/>
                <a:gd name="T71" fmla="*/ 14 h 317"/>
                <a:gd name="T72" fmla="*/ 135 w 283"/>
                <a:gd name="T73" fmla="*/ 8 h 317"/>
                <a:gd name="T74" fmla="*/ 149 w 283"/>
                <a:gd name="T75" fmla="*/ 4 h 317"/>
                <a:gd name="T76" fmla="*/ 164 w 283"/>
                <a:gd name="T77" fmla="*/ 1 h 317"/>
                <a:gd name="T78" fmla="*/ 179 w 283"/>
                <a:gd name="T79" fmla="*/ 0 h 317"/>
                <a:gd name="T80" fmla="*/ 191 w 283"/>
                <a:gd name="T81" fmla="*/ 1 h 317"/>
                <a:gd name="T82" fmla="*/ 204 w 283"/>
                <a:gd name="T83" fmla="*/ 3 h 317"/>
                <a:gd name="T84" fmla="*/ 217 w 283"/>
                <a:gd name="T85" fmla="*/ 6 h 317"/>
                <a:gd name="T86" fmla="*/ 228 w 283"/>
                <a:gd name="T87" fmla="*/ 11 h 317"/>
                <a:gd name="T88" fmla="*/ 239 w 283"/>
                <a:gd name="T89" fmla="*/ 15 h 317"/>
                <a:gd name="T90" fmla="*/ 248 w 283"/>
                <a:gd name="T91" fmla="*/ 21 h 317"/>
                <a:gd name="T92" fmla="*/ 256 w 283"/>
                <a:gd name="T93" fmla="*/ 28 h 317"/>
                <a:gd name="T94" fmla="*/ 262 w 283"/>
                <a:gd name="T95" fmla="*/ 35 h 317"/>
                <a:gd name="T96" fmla="*/ 268 w 283"/>
                <a:gd name="T97" fmla="*/ 43 h 317"/>
                <a:gd name="T98" fmla="*/ 272 w 283"/>
                <a:gd name="T99" fmla="*/ 51 h 317"/>
                <a:gd name="T100" fmla="*/ 276 w 283"/>
                <a:gd name="T101" fmla="*/ 60 h 317"/>
                <a:gd name="T102" fmla="*/ 278 w 283"/>
                <a:gd name="T103" fmla="*/ 69 h 317"/>
                <a:gd name="T104" fmla="*/ 280 w 283"/>
                <a:gd name="T105" fmla="*/ 80 h 317"/>
                <a:gd name="T106" fmla="*/ 282 w 283"/>
                <a:gd name="T107" fmla="*/ 92 h 317"/>
                <a:gd name="T108" fmla="*/ 283 w 283"/>
                <a:gd name="T109" fmla="*/ 107 h 317"/>
                <a:gd name="T110" fmla="*/ 283 w 283"/>
                <a:gd name="T111" fmla="*/ 125 h 317"/>
                <a:gd name="T112" fmla="*/ 283 w 283"/>
                <a:gd name="T113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3" h="317">
                  <a:moveTo>
                    <a:pt x="283" y="317"/>
                  </a:moveTo>
                  <a:lnTo>
                    <a:pt x="201" y="317"/>
                  </a:lnTo>
                  <a:lnTo>
                    <a:pt x="201" y="159"/>
                  </a:lnTo>
                  <a:lnTo>
                    <a:pt x="201" y="136"/>
                  </a:lnTo>
                  <a:lnTo>
                    <a:pt x="199" y="118"/>
                  </a:lnTo>
                  <a:lnTo>
                    <a:pt x="198" y="104"/>
                  </a:lnTo>
                  <a:lnTo>
                    <a:pt x="196" y="95"/>
                  </a:lnTo>
                  <a:lnTo>
                    <a:pt x="193" y="87"/>
                  </a:lnTo>
                  <a:lnTo>
                    <a:pt x="189" y="81"/>
                  </a:lnTo>
                  <a:lnTo>
                    <a:pt x="184" y="76"/>
                  </a:lnTo>
                  <a:lnTo>
                    <a:pt x="179" y="72"/>
                  </a:lnTo>
                  <a:lnTo>
                    <a:pt x="172" y="68"/>
                  </a:lnTo>
                  <a:lnTo>
                    <a:pt x="165" y="65"/>
                  </a:lnTo>
                  <a:lnTo>
                    <a:pt x="158" y="64"/>
                  </a:lnTo>
                  <a:lnTo>
                    <a:pt x="150" y="64"/>
                  </a:lnTo>
                  <a:lnTo>
                    <a:pt x="139" y="64"/>
                  </a:lnTo>
                  <a:lnTo>
                    <a:pt x="130" y="66"/>
                  </a:lnTo>
                  <a:lnTo>
                    <a:pt x="121" y="69"/>
                  </a:lnTo>
                  <a:lnTo>
                    <a:pt x="112" y="75"/>
                  </a:lnTo>
                  <a:lnTo>
                    <a:pt x="103" y="81"/>
                  </a:lnTo>
                  <a:lnTo>
                    <a:pt x="98" y="88"/>
                  </a:lnTo>
                  <a:lnTo>
                    <a:pt x="92" y="97"/>
                  </a:lnTo>
                  <a:lnTo>
                    <a:pt x="88" y="105"/>
                  </a:lnTo>
                  <a:lnTo>
                    <a:pt x="86" y="118"/>
                  </a:lnTo>
                  <a:lnTo>
                    <a:pt x="84" y="133"/>
                  </a:lnTo>
                  <a:lnTo>
                    <a:pt x="83" y="152"/>
                  </a:lnTo>
                  <a:lnTo>
                    <a:pt x="83" y="176"/>
                  </a:lnTo>
                  <a:lnTo>
                    <a:pt x="83" y="317"/>
                  </a:lnTo>
                  <a:lnTo>
                    <a:pt x="0" y="317"/>
                  </a:lnTo>
                  <a:lnTo>
                    <a:pt x="0" y="7"/>
                  </a:lnTo>
                  <a:lnTo>
                    <a:pt x="76" y="7"/>
                  </a:lnTo>
                  <a:lnTo>
                    <a:pt x="76" y="53"/>
                  </a:lnTo>
                  <a:lnTo>
                    <a:pt x="87" y="41"/>
                  </a:lnTo>
                  <a:lnTo>
                    <a:pt x="98" y="30"/>
                  </a:lnTo>
                  <a:lnTo>
                    <a:pt x="109" y="21"/>
                  </a:lnTo>
                  <a:lnTo>
                    <a:pt x="122" y="14"/>
                  </a:lnTo>
                  <a:lnTo>
                    <a:pt x="135" y="8"/>
                  </a:lnTo>
                  <a:lnTo>
                    <a:pt x="149" y="4"/>
                  </a:lnTo>
                  <a:lnTo>
                    <a:pt x="164" y="1"/>
                  </a:lnTo>
                  <a:lnTo>
                    <a:pt x="179" y="0"/>
                  </a:lnTo>
                  <a:lnTo>
                    <a:pt x="191" y="1"/>
                  </a:lnTo>
                  <a:lnTo>
                    <a:pt x="204" y="3"/>
                  </a:lnTo>
                  <a:lnTo>
                    <a:pt x="217" y="6"/>
                  </a:lnTo>
                  <a:lnTo>
                    <a:pt x="228" y="11"/>
                  </a:lnTo>
                  <a:lnTo>
                    <a:pt x="239" y="15"/>
                  </a:lnTo>
                  <a:lnTo>
                    <a:pt x="248" y="21"/>
                  </a:lnTo>
                  <a:lnTo>
                    <a:pt x="256" y="28"/>
                  </a:lnTo>
                  <a:lnTo>
                    <a:pt x="262" y="35"/>
                  </a:lnTo>
                  <a:lnTo>
                    <a:pt x="268" y="43"/>
                  </a:lnTo>
                  <a:lnTo>
                    <a:pt x="272" y="51"/>
                  </a:lnTo>
                  <a:lnTo>
                    <a:pt x="276" y="60"/>
                  </a:lnTo>
                  <a:lnTo>
                    <a:pt x="278" y="69"/>
                  </a:lnTo>
                  <a:lnTo>
                    <a:pt x="280" y="80"/>
                  </a:lnTo>
                  <a:lnTo>
                    <a:pt x="282" y="92"/>
                  </a:lnTo>
                  <a:lnTo>
                    <a:pt x="283" y="107"/>
                  </a:lnTo>
                  <a:lnTo>
                    <a:pt x="283" y="125"/>
                  </a:lnTo>
                  <a:lnTo>
                    <a:pt x="283" y="317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3" name="Freeform 91"/>
            <p:cNvSpPr>
              <a:spLocks noEditPoints="1"/>
            </p:cNvSpPr>
            <p:nvPr userDrawn="1"/>
          </p:nvSpPr>
          <p:spPr bwMode="auto">
            <a:xfrm>
              <a:off x="1949" y="294"/>
              <a:ext cx="64" cy="65"/>
            </a:xfrm>
            <a:custGeom>
              <a:avLst/>
              <a:gdLst>
                <a:gd name="T0" fmla="*/ 85 w 320"/>
                <a:gd name="T1" fmla="*/ 183 h 324"/>
                <a:gd name="T2" fmla="*/ 92 w 320"/>
                <a:gd name="T3" fmla="*/ 211 h 324"/>
                <a:gd name="T4" fmla="*/ 105 w 320"/>
                <a:gd name="T5" fmla="*/ 233 h 324"/>
                <a:gd name="T6" fmla="*/ 123 w 320"/>
                <a:gd name="T7" fmla="*/ 248 h 324"/>
                <a:gd name="T8" fmla="*/ 144 w 320"/>
                <a:gd name="T9" fmla="*/ 256 h 324"/>
                <a:gd name="T10" fmla="*/ 167 w 320"/>
                <a:gd name="T11" fmla="*/ 257 h 324"/>
                <a:gd name="T12" fmla="*/ 189 w 320"/>
                <a:gd name="T13" fmla="*/ 251 h 324"/>
                <a:gd name="T14" fmla="*/ 208 w 320"/>
                <a:gd name="T15" fmla="*/ 238 h 324"/>
                <a:gd name="T16" fmla="*/ 223 w 320"/>
                <a:gd name="T17" fmla="*/ 219 h 324"/>
                <a:gd name="T18" fmla="*/ 232 w 320"/>
                <a:gd name="T19" fmla="*/ 194 h 324"/>
                <a:gd name="T20" fmla="*/ 236 w 320"/>
                <a:gd name="T21" fmla="*/ 161 h 324"/>
                <a:gd name="T22" fmla="*/ 232 w 320"/>
                <a:gd name="T23" fmla="*/ 130 h 324"/>
                <a:gd name="T24" fmla="*/ 223 w 320"/>
                <a:gd name="T25" fmla="*/ 105 h 324"/>
                <a:gd name="T26" fmla="*/ 208 w 320"/>
                <a:gd name="T27" fmla="*/ 85 h 324"/>
                <a:gd name="T28" fmla="*/ 189 w 320"/>
                <a:gd name="T29" fmla="*/ 73 h 324"/>
                <a:gd name="T30" fmla="*/ 167 w 320"/>
                <a:gd name="T31" fmla="*/ 67 h 324"/>
                <a:gd name="T32" fmla="*/ 144 w 320"/>
                <a:gd name="T33" fmla="*/ 68 h 324"/>
                <a:gd name="T34" fmla="*/ 123 w 320"/>
                <a:gd name="T35" fmla="*/ 76 h 324"/>
                <a:gd name="T36" fmla="*/ 105 w 320"/>
                <a:gd name="T37" fmla="*/ 91 h 324"/>
                <a:gd name="T38" fmla="*/ 92 w 320"/>
                <a:gd name="T39" fmla="*/ 113 h 324"/>
                <a:gd name="T40" fmla="*/ 85 w 320"/>
                <a:gd name="T41" fmla="*/ 141 h 324"/>
                <a:gd name="T42" fmla="*/ 0 w 320"/>
                <a:gd name="T43" fmla="*/ 158 h 324"/>
                <a:gd name="T44" fmla="*/ 2 w 320"/>
                <a:gd name="T45" fmla="*/ 128 h 324"/>
                <a:gd name="T46" fmla="*/ 10 w 320"/>
                <a:gd name="T47" fmla="*/ 98 h 324"/>
                <a:gd name="T48" fmla="*/ 25 w 320"/>
                <a:gd name="T49" fmla="*/ 69 h 324"/>
                <a:gd name="T50" fmla="*/ 44 w 320"/>
                <a:gd name="T51" fmla="*/ 45 h 324"/>
                <a:gd name="T52" fmla="*/ 68 w 320"/>
                <a:gd name="T53" fmla="*/ 26 h 324"/>
                <a:gd name="T54" fmla="*/ 96 w 320"/>
                <a:gd name="T55" fmla="*/ 12 h 324"/>
                <a:gd name="T56" fmla="*/ 126 w 320"/>
                <a:gd name="T57" fmla="*/ 4 h 324"/>
                <a:gd name="T58" fmla="*/ 159 w 320"/>
                <a:gd name="T59" fmla="*/ 0 h 324"/>
                <a:gd name="T60" fmla="*/ 208 w 320"/>
                <a:gd name="T61" fmla="*/ 7 h 324"/>
                <a:gd name="T62" fmla="*/ 251 w 320"/>
                <a:gd name="T63" fmla="*/ 27 h 324"/>
                <a:gd name="T64" fmla="*/ 285 w 320"/>
                <a:gd name="T65" fmla="*/ 58 h 324"/>
                <a:gd name="T66" fmla="*/ 309 w 320"/>
                <a:gd name="T67" fmla="*/ 98 h 324"/>
                <a:gd name="T68" fmla="*/ 319 w 320"/>
                <a:gd name="T69" fmla="*/ 144 h 324"/>
                <a:gd name="T70" fmla="*/ 317 w 320"/>
                <a:gd name="T71" fmla="*/ 195 h 324"/>
                <a:gd name="T72" fmla="*/ 302 w 320"/>
                <a:gd name="T73" fmla="*/ 240 h 324"/>
                <a:gd name="T74" fmla="*/ 274 w 320"/>
                <a:gd name="T75" fmla="*/ 278 h 324"/>
                <a:gd name="T76" fmla="*/ 237 w 320"/>
                <a:gd name="T77" fmla="*/ 305 h 324"/>
                <a:gd name="T78" fmla="*/ 193 w 320"/>
                <a:gd name="T79" fmla="*/ 320 h 324"/>
                <a:gd name="T80" fmla="*/ 149 w 320"/>
                <a:gd name="T81" fmla="*/ 322 h 324"/>
                <a:gd name="T82" fmla="*/ 118 w 320"/>
                <a:gd name="T83" fmla="*/ 319 h 324"/>
                <a:gd name="T84" fmla="*/ 88 w 320"/>
                <a:gd name="T85" fmla="*/ 309 h 324"/>
                <a:gd name="T86" fmla="*/ 60 w 320"/>
                <a:gd name="T87" fmla="*/ 294 h 324"/>
                <a:gd name="T88" fmla="*/ 37 w 320"/>
                <a:gd name="T89" fmla="*/ 273 h 324"/>
                <a:gd name="T90" fmla="*/ 19 w 320"/>
                <a:gd name="T91" fmla="*/ 248 h 324"/>
                <a:gd name="T92" fmla="*/ 7 w 320"/>
                <a:gd name="T93" fmla="*/ 218 h 324"/>
                <a:gd name="T94" fmla="*/ 1 w 320"/>
                <a:gd name="T95" fmla="*/ 183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0" h="324">
                  <a:moveTo>
                    <a:pt x="83" y="163"/>
                  </a:moveTo>
                  <a:lnTo>
                    <a:pt x="84" y="173"/>
                  </a:lnTo>
                  <a:lnTo>
                    <a:pt x="85" y="183"/>
                  </a:lnTo>
                  <a:lnTo>
                    <a:pt x="86" y="194"/>
                  </a:lnTo>
                  <a:lnTo>
                    <a:pt x="89" y="203"/>
                  </a:lnTo>
                  <a:lnTo>
                    <a:pt x="92" y="211"/>
                  </a:lnTo>
                  <a:lnTo>
                    <a:pt x="96" y="219"/>
                  </a:lnTo>
                  <a:lnTo>
                    <a:pt x="100" y="226"/>
                  </a:lnTo>
                  <a:lnTo>
                    <a:pt x="105" y="233"/>
                  </a:lnTo>
                  <a:lnTo>
                    <a:pt x="111" y="238"/>
                  </a:lnTo>
                  <a:lnTo>
                    <a:pt x="116" y="243"/>
                  </a:lnTo>
                  <a:lnTo>
                    <a:pt x="123" y="248"/>
                  </a:lnTo>
                  <a:lnTo>
                    <a:pt x="130" y="251"/>
                  </a:lnTo>
                  <a:lnTo>
                    <a:pt x="136" y="253"/>
                  </a:lnTo>
                  <a:lnTo>
                    <a:pt x="144" y="256"/>
                  </a:lnTo>
                  <a:lnTo>
                    <a:pt x="151" y="257"/>
                  </a:lnTo>
                  <a:lnTo>
                    <a:pt x="159" y="257"/>
                  </a:lnTo>
                  <a:lnTo>
                    <a:pt x="167" y="257"/>
                  </a:lnTo>
                  <a:lnTo>
                    <a:pt x="174" y="256"/>
                  </a:lnTo>
                  <a:lnTo>
                    <a:pt x="182" y="253"/>
                  </a:lnTo>
                  <a:lnTo>
                    <a:pt x="189" y="251"/>
                  </a:lnTo>
                  <a:lnTo>
                    <a:pt x="195" y="248"/>
                  </a:lnTo>
                  <a:lnTo>
                    <a:pt x="202" y="243"/>
                  </a:lnTo>
                  <a:lnTo>
                    <a:pt x="208" y="238"/>
                  </a:lnTo>
                  <a:lnTo>
                    <a:pt x="214" y="233"/>
                  </a:lnTo>
                  <a:lnTo>
                    <a:pt x="218" y="226"/>
                  </a:lnTo>
                  <a:lnTo>
                    <a:pt x="223" y="219"/>
                  </a:lnTo>
                  <a:lnTo>
                    <a:pt x="226" y="211"/>
                  </a:lnTo>
                  <a:lnTo>
                    <a:pt x="230" y="203"/>
                  </a:lnTo>
                  <a:lnTo>
                    <a:pt x="232" y="194"/>
                  </a:lnTo>
                  <a:lnTo>
                    <a:pt x="233" y="183"/>
                  </a:lnTo>
                  <a:lnTo>
                    <a:pt x="234" y="173"/>
                  </a:lnTo>
                  <a:lnTo>
                    <a:pt x="236" y="161"/>
                  </a:lnTo>
                  <a:lnTo>
                    <a:pt x="234" y="150"/>
                  </a:lnTo>
                  <a:lnTo>
                    <a:pt x="233" y="140"/>
                  </a:lnTo>
                  <a:lnTo>
                    <a:pt x="232" y="130"/>
                  </a:lnTo>
                  <a:lnTo>
                    <a:pt x="230" y="121"/>
                  </a:lnTo>
                  <a:lnTo>
                    <a:pt x="226" y="113"/>
                  </a:lnTo>
                  <a:lnTo>
                    <a:pt x="223" y="105"/>
                  </a:lnTo>
                  <a:lnTo>
                    <a:pt x="218" y="98"/>
                  </a:lnTo>
                  <a:lnTo>
                    <a:pt x="214" y="91"/>
                  </a:lnTo>
                  <a:lnTo>
                    <a:pt x="208" y="85"/>
                  </a:lnTo>
                  <a:lnTo>
                    <a:pt x="202" y="81"/>
                  </a:lnTo>
                  <a:lnTo>
                    <a:pt x="195" y="76"/>
                  </a:lnTo>
                  <a:lnTo>
                    <a:pt x="189" y="73"/>
                  </a:lnTo>
                  <a:lnTo>
                    <a:pt x="182" y="71"/>
                  </a:lnTo>
                  <a:lnTo>
                    <a:pt x="174" y="68"/>
                  </a:lnTo>
                  <a:lnTo>
                    <a:pt x="167" y="67"/>
                  </a:lnTo>
                  <a:lnTo>
                    <a:pt x="159" y="67"/>
                  </a:lnTo>
                  <a:lnTo>
                    <a:pt x="151" y="67"/>
                  </a:lnTo>
                  <a:lnTo>
                    <a:pt x="144" y="68"/>
                  </a:lnTo>
                  <a:lnTo>
                    <a:pt x="136" y="71"/>
                  </a:lnTo>
                  <a:lnTo>
                    <a:pt x="130" y="73"/>
                  </a:lnTo>
                  <a:lnTo>
                    <a:pt x="123" y="76"/>
                  </a:lnTo>
                  <a:lnTo>
                    <a:pt x="116" y="81"/>
                  </a:lnTo>
                  <a:lnTo>
                    <a:pt x="111" y="85"/>
                  </a:lnTo>
                  <a:lnTo>
                    <a:pt x="105" y="91"/>
                  </a:lnTo>
                  <a:lnTo>
                    <a:pt x="100" y="98"/>
                  </a:lnTo>
                  <a:lnTo>
                    <a:pt x="96" y="105"/>
                  </a:lnTo>
                  <a:lnTo>
                    <a:pt x="92" y="113"/>
                  </a:lnTo>
                  <a:lnTo>
                    <a:pt x="89" y="121"/>
                  </a:lnTo>
                  <a:lnTo>
                    <a:pt x="86" y="130"/>
                  </a:lnTo>
                  <a:lnTo>
                    <a:pt x="85" y="141"/>
                  </a:lnTo>
                  <a:lnTo>
                    <a:pt x="84" y="151"/>
                  </a:lnTo>
                  <a:lnTo>
                    <a:pt x="83" y="163"/>
                  </a:lnTo>
                  <a:close/>
                  <a:moveTo>
                    <a:pt x="0" y="158"/>
                  </a:moveTo>
                  <a:lnTo>
                    <a:pt x="0" y="148"/>
                  </a:lnTo>
                  <a:lnTo>
                    <a:pt x="1" y="137"/>
                  </a:lnTo>
                  <a:lnTo>
                    <a:pt x="2" y="128"/>
                  </a:lnTo>
                  <a:lnTo>
                    <a:pt x="4" y="118"/>
                  </a:lnTo>
                  <a:lnTo>
                    <a:pt x="7" y="107"/>
                  </a:lnTo>
                  <a:lnTo>
                    <a:pt x="10" y="98"/>
                  </a:lnTo>
                  <a:lnTo>
                    <a:pt x="15" y="89"/>
                  </a:lnTo>
                  <a:lnTo>
                    <a:pt x="19" y="79"/>
                  </a:lnTo>
                  <a:lnTo>
                    <a:pt x="25" y="69"/>
                  </a:lnTo>
                  <a:lnTo>
                    <a:pt x="31" y="61"/>
                  </a:lnTo>
                  <a:lnTo>
                    <a:pt x="37" y="53"/>
                  </a:lnTo>
                  <a:lnTo>
                    <a:pt x="44" y="45"/>
                  </a:lnTo>
                  <a:lnTo>
                    <a:pt x="52" y="38"/>
                  </a:lnTo>
                  <a:lnTo>
                    <a:pt x="59" y="31"/>
                  </a:lnTo>
                  <a:lnTo>
                    <a:pt x="68" y="26"/>
                  </a:lnTo>
                  <a:lnTo>
                    <a:pt x="76" y="21"/>
                  </a:lnTo>
                  <a:lnTo>
                    <a:pt x="86" y="16"/>
                  </a:lnTo>
                  <a:lnTo>
                    <a:pt x="96" y="12"/>
                  </a:lnTo>
                  <a:lnTo>
                    <a:pt x="105" y="8"/>
                  </a:lnTo>
                  <a:lnTo>
                    <a:pt x="115" y="6"/>
                  </a:lnTo>
                  <a:lnTo>
                    <a:pt x="126" y="4"/>
                  </a:lnTo>
                  <a:lnTo>
                    <a:pt x="137" y="1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77" y="1"/>
                  </a:lnTo>
                  <a:lnTo>
                    <a:pt x="193" y="4"/>
                  </a:lnTo>
                  <a:lnTo>
                    <a:pt x="208" y="7"/>
                  </a:lnTo>
                  <a:lnTo>
                    <a:pt x="223" y="12"/>
                  </a:lnTo>
                  <a:lnTo>
                    <a:pt x="237" y="19"/>
                  </a:lnTo>
                  <a:lnTo>
                    <a:pt x="251" y="27"/>
                  </a:lnTo>
                  <a:lnTo>
                    <a:pt x="263" y="36"/>
                  </a:lnTo>
                  <a:lnTo>
                    <a:pt x="275" y="46"/>
                  </a:lnTo>
                  <a:lnTo>
                    <a:pt x="285" y="58"/>
                  </a:lnTo>
                  <a:lnTo>
                    <a:pt x="295" y="71"/>
                  </a:lnTo>
                  <a:lnTo>
                    <a:pt x="302" y="83"/>
                  </a:lnTo>
                  <a:lnTo>
                    <a:pt x="309" y="98"/>
                  </a:lnTo>
                  <a:lnTo>
                    <a:pt x="313" y="112"/>
                  </a:lnTo>
                  <a:lnTo>
                    <a:pt x="317" y="128"/>
                  </a:lnTo>
                  <a:lnTo>
                    <a:pt x="319" y="144"/>
                  </a:lnTo>
                  <a:lnTo>
                    <a:pt x="320" y="161"/>
                  </a:lnTo>
                  <a:lnTo>
                    <a:pt x="319" y="179"/>
                  </a:lnTo>
                  <a:lnTo>
                    <a:pt x="317" y="195"/>
                  </a:lnTo>
                  <a:lnTo>
                    <a:pt x="313" y="210"/>
                  </a:lnTo>
                  <a:lnTo>
                    <a:pt x="309" y="225"/>
                  </a:lnTo>
                  <a:lnTo>
                    <a:pt x="302" y="240"/>
                  </a:lnTo>
                  <a:lnTo>
                    <a:pt x="294" y="252"/>
                  </a:lnTo>
                  <a:lnTo>
                    <a:pt x="284" y="265"/>
                  </a:lnTo>
                  <a:lnTo>
                    <a:pt x="274" y="278"/>
                  </a:lnTo>
                  <a:lnTo>
                    <a:pt x="262" y="288"/>
                  </a:lnTo>
                  <a:lnTo>
                    <a:pt x="250" y="297"/>
                  </a:lnTo>
                  <a:lnTo>
                    <a:pt x="237" y="305"/>
                  </a:lnTo>
                  <a:lnTo>
                    <a:pt x="223" y="312"/>
                  </a:lnTo>
                  <a:lnTo>
                    <a:pt x="208" y="317"/>
                  </a:lnTo>
                  <a:lnTo>
                    <a:pt x="193" y="320"/>
                  </a:lnTo>
                  <a:lnTo>
                    <a:pt x="177" y="322"/>
                  </a:lnTo>
                  <a:lnTo>
                    <a:pt x="159" y="324"/>
                  </a:lnTo>
                  <a:lnTo>
                    <a:pt x="149" y="322"/>
                  </a:lnTo>
                  <a:lnTo>
                    <a:pt x="138" y="322"/>
                  </a:lnTo>
                  <a:lnTo>
                    <a:pt x="128" y="320"/>
                  </a:lnTo>
                  <a:lnTo>
                    <a:pt x="118" y="319"/>
                  </a:lnTo>
                  <a:lnTo>
                    <a:pt x="108" y="316"/>
                  </a:lnTo>
                  <a:lnTo>
                    <a:pt x="98" y="312"/>
                  </a:lnTo>
                  <a:lnTo>
                    <a:pt x="88" y="309"/>
                  </a:lnTo>
                  <a:lnTo>
                    <a:pt x="78" y="304"/>
                  </a:lnTo>
                  <a:lnTo>
                    <a:pt x="69" y="299"/>
                  </a:lnTo>
                  <a:lnTo>
                    <a:pt x="60" y="294"/>
                  </a:lnTo>
                  <a:lnTo>
                    <a:pt x="52" y="287"/>
                  </a:lnTo>
                  <a:lnTo>
                    <a:pt x="45" y="280"/>
                  </a:lnTo>
                  <a:lnTo>
                    <a:pt x="37" y="273"/>
                  </a:lnTo>
                  <a:lnTo>
                    <a:pt x="31" y="265"/>
                  </a:lnTo>
                  <a:lnTo>
                    <a:pt x="25" y="257"/>
                  </a:lnTo>
                  <a:lnTo>
                    <a:pt x="19" y="248"/>
                  </a:lnTo>
                  <a:lnTo>
                    <a:pt x="15" y="238"/>
                  </a:lnTo>
                  <a:lnTo>
                    <a:pt x="10" y="228"/>
                  </a:lnTo>
                  <a:lnTo>
                    <a:pt x="7" y="218"/>
                  </a:lnTo>
                  <a:lnTo>
                    <a:pt x="4" y="206"/>
                  </a:lnTo>
                  <a:lnTo>
                    <a:pt x="2" y="195"/>
                  </a:lnTo>
                  <a:lnTo>
                    <a:pt x="1" y="183"/>
                  </a:lnTo>
                  <a:lnTo>
                    <a:pt x="0" y="171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4" name="Freeform 92"/>
            <p:cNvSpPr>
              <a:spLocks/>
            </p:cNvSpPr>
            <p:nvPr userDrawn="1"/>
          </p:nvSpPr>
          <p:spPr bwMode="auto">
            <a:xfrm>
              <a:off x="1288" y="415"/>
              <a:ext cx="65" cy="85"/>
            </a:xfrm>
            <a:custGeom>
              <a:avLst/>
              <a:gdLst>
                <a:gd name="T0" fmla="*/ 0 w 326"/>
                <a:gd name="T1" fmla="*/ 426 h 426"/>
                <a:gd name="T2" fmla="*/ 0 w 326"/>
                <a:gd name="T3" fmla="*/ 0 h 426"/>
                <a:gd name="T4" fmla="*/ 317 w 326"/>
                <a:gd name="T5" fmla="*/ 0 h 426"/>
                <a:gd name="T6" fmla="*/ 317 w 326"/>
                <a:gd name="T7" fmla="*/ 73 h 426"/>
                <a:gd name="T8" fmla="*/ 86 w 326"/>
                <a:gd name="T9" fmla="*/ 73 h 426"/>
                <a:gd name="T10" fmla="*/ 86 w 326"/>
                <a:gd name="T11" fmla="*/ 167 h 426"/>
                <a:gd name="T12" fmla="*/ 301 w 326"/>
                <a:gd name="T13" fmla="*/ 167 h 426"/>
                <a:gd name="T14" fmla="*/ 301 w 326"/>
                <a:gd name="T15" fmla="*/ 238 h 426"/>
                <a:gd name="T16" fmla="*/ 86 w 326"/>
                <a:gd name="T17" fmla="*/ 238 h 426"/>
                <a:gd name="T18" fmla="*/ 86 w 326"/>
                <a:gd name="T19" fmla="*/ 355 h 426"/>
                <a:gd name="T20" fmla="*/ 326 w 326"/>
                <a:gd name="T21" fmla="*/ 355 h 426"/>
                <a:gd name="T22" fmla="*/ 326 w 326"/>
                <a:gd name="T23" fmla="*/ 426 h 426"/>
                <a:gd name="T24" fmla="*/ 0 w 326"/>
                <a:gd name="T25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6" h="426">
                  <a:moveTo>
                    <a:pt x="0" y="426"/>
                  </a:moveTo>
                  <a:lnTo>
                    <a:pt x="0" y="0"/>
                  </a:lnTo>
                  <a:lnTo>
                    <a:pt x="317" y="0"/>
                  </a:lnTo>
                  <a:lnTo>
                    <a:pt x="317" y="73"/>
                  </a:lnTo>
                  <a:lnTo>
                    <a:pt x="86" y="73"/>
                  </a:lnTo>
                  <a:lnTo>
                    <a:pt x="86" y="167"/>
                  </a:lnTo>
                  <a:lnTo>
                    <a:pt x="301" y="167"/>
                  </a:lnTo>
                  <a:lnTo>
                    <a:pt x="301" y="238"/>
                  </a:lnTo>
                  <a:lnTo>
                    <a:pt x="86" y="238"/>
                  </a:lnTo>
                  <a:lnTo>
                    <a:pt x="86" y="355"/>
                  </a:lnTo>
                  <a:lnTo>
                    <a:pt x="326" y="355"/>
                  </a:lnTo>
                  <a:lnTo>
                    <a:pt x="326" y="426"/>
                  </a:lnTo>
                  <a:lnTo>
                    <a:pt x="0" y="426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5" name="Freeform 93"/>
            <p:cNvSpPr>
              <a:spLocks/>
            </p:cNvSpPr>
            <p:nvPr userDrawn="1"/>
          </p:nvSpPr>
          <p:spPr bwMode="auto">
            <a:xfrm>
              <a:off x="1360" y="439"/>
              <a:ext cx="64" cy="61"/>
            </a:xfrm>
            <a:custGeom>
              <a:avLst/>
              <a:gdLst>
                <a:gd name="T0" fmla="*/ 125 w 322"/>
                <a:gd name="T1" fmla="*/ 308 h 308"/>
                <a:gd name="T2" fmla="*/ 0 w 322"/>
                <a:gd name="T3" fmla="*/ 0 h 308"/>
                <a:gd name="T4" fmla="*/ 86 w 322"/>
                <a:gd name="T5" fmla="*/ 0 h 308"/>
                <a:gd name="T6" fmla="*/ 145 w 322"/>
                <a:gd name="T7" fmla="*/ 157 h 308"/>
                <a:gd name="T8" fmla="*/ 161 w 322"/>
                <a:gd name="T9" fmla="*/ 210 h 308"/>
                <a:gd name="T10" fmla="*/ 167 w 322"/>
                <a:gd name="T11" fmla="*/ 193 h 308"/>
                <a:gd name="T12" fmla="*/ 170 w 322"/>
                <a:gd name="T13" fmla="*/ 184 h 308"/>
                <a:gd name="T14" fmla="*/ 174 w 322"/>
                <a:gd name="T15" fmla="*/ 170 h 308"/>
                <a:gd name="T16" fmla="*/ 178 w 322"/>
                <a:gd name="T17" fmla="*/ 157 h 308"/>
                <a:gd name="T18" fmla="*/ 237 w 322"/>
                <a:gd name="T19" fmla="*/ 0 h 308"/>
                <a:gd name="T20" fmla="*/ 322 w 322"/>
                <a:gd name="T21" fmla="*/ 0 h 308"/>
                <a:gd name="T22" fmla="*/ 199 w 322"/>
                <a:gd name="T23" fmla="*/ 308 h 308"/>
                <a:gd name="T24" fmla="*/ 125 w 322"/>
                <a:gd name="T25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2" h="308">
                  <a:moveTo>
                    <a:pt x="125" y="308"/>
                  </a:moveTo>
                  <a:lnTo>
                    <a:pt x="0" y="0"/>
                  </a:lnTo>
                  <a:lnTo>
                    <a:pt x="86" y="0"/>
                  </a:lnTo>
                  <a:lnTo>
                    <a:pt x="145" y="157"/>
                  </a:lnTo>
                  <a:lnTo>
                    <a:pt x="161" y="210"/>
                  </a:lnTo>
                  <a:lnTo>
                    <a:pt x="167" y="193"/>
                  </a:lnTo>
                  <a:lnTo>
                    <a:pt x="170" y="184"/>
                  </a:lnTo>
                  <a:lnTo>
                    <a:pt x="174" y="170"/>
                  </a:lnTo>
                  <a:lnTo>
                    <a:pt x="178" y="157"/>
                  </a:lnTo>
                  <a:lnTo>
                    <a:pt x="237" y="0"/>
                  </a:lnTo>
                  <a:lnTo>
                    <a:pt x="322" y="0"/>
                  </a:lnTo>
                  <a:lnTo>
                    <a:pt x="199" y="308"/>
                  </a:lnTo>
                  <a:lnTo>
                    <a:pt x="125" y="308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6" name="Freeform 94"/>
            <p:cNvSpPr>
              <a:spLocks/>
            </p:cNvSpPr>
            <p:nvPr userDrawn="1"/>
          </p:nvSpPr>
          <p:spPr bwMode="auto">
            <a:xfrm>
              <a:off x="1433" y="437"/>
              <a:ext cx="41" cy="63"/>
            </a:xfrm>
            <a:custGeom>
              <a:avLst/>
              <a:gdLst>
                <a:gd name="T0" fmla="*/ 82 w 202"/>
                <a:gd name="T1" fmla="*/ 315 h 315"/>
                <a:gd name="T2" fmla="*/ 0 w 202"/>
                <a:gd name="T3" fmla="*/ 315 h 315"/>
                <a:gd name="T4" fmla="*/ 0 w 202"/>
                <a:gd name="T5" fmla="*/ 7 h 315"/>
                <a:gd name="T6" fmla="*/ 77 w 202"/>
                <a:gd name="T7" fmla="*/ 7 h 315"/>
                <a:gd name="T8" fmla="*/ 77 w 202"/>
                <a:gd name="T9" fmla="*/ 50 h 315"/>
                <a:gd name="T10" fmla="*/ 86 w 202"/>
                <a:gd name="T11" fmla="*/ 37 h 315"/>
                <a:gd name="T12" fmla="*/ 95 w 202"/>
                <a:gd name="T13" fmla="*/ 25 h 315"/>
                <a:gd name="T14" fmla="*/ 103 w 202"/>
                <a:gd name="T15" fmla="*/ 16 h 315"/>
                <a:gd name="T16" fmla="*/ 111 w 202"/>
                <a:gd name="T17" fmla="*/ 10 h 315"/>
                <a:gd name="T18" fmla="*/ 119 w 202"/>
                <a:gd name="T19" fmla="*/ 5 h 315"/>
                <a:gd name="T20" fmla="*/ 129 w 202"/>
                <a:gd name="T21" fmla="*/ 2 h 315"/>
                <a:gd name="T22" fmla="*/ 138 w 202"/>
                <a:gd name="T23" fmla="*/ 1 h 315"/>
                <a:gd name="T24" fmla="*/ 147 w 202"/>
                <a:gd name="T25" fmla="*/ 0 h 315"/>
                <a:gd name="T26" fmla="*/ 161 w 202"/>
                <a:gd name="T27" fmla="*/ 1 h 315"/>
                <a:gd name="T28" fmla="*/ 175 w 202"/>
                <a:gd name="T29" fmla="*/ 3 h 315"/>
                <a:gd name="T30" fmla="*/ 188 w 202"/>
                <a:gd name="T31" fmla="*/ 9 h 315"/>
                <a:gd name="T32" fmla="*/ 202 w 202"/>
                <a:gd name="T33" fmla="*/ 15 h 315"/>
                <a:gd name="T34" fmla="*/ 176 w 202"/>
                <a:gd name="T35" fmla="*/ 86 h 315"/>
                <a:gd name="T36" fmla="*/ 166 w 202"/>
                <a:gd name="T37" fmla="*/ 80 h 315"/>
                <a:gd name="T38" fmla="*/ 155 w 202"/>
                <a:gd name="T39" fmla="*/ 77 h 315"/>
                <a:gd name="T40" fmla="*/ 146 w 202"/>
                <a:gd name="T41" fmla="*/ 73 h 315"/>
                <a:gd name="T42" fmla="*/ 137 w 202"/>
                <a:gd name="T43" fmla="*/ 73 h 315"/>
                <a:gd name="T44" fmla="*/ 129 w 202"/>
                <a:gd name="T45" fmla="*/ 73 h 315"/>
                <a:gd name="T46" fmla="*/ 122 w 202"/>
                <a:gd name="T47" fmla="*/ 76 h 315"/>
                <a:gd name="T48" fmla="*/ 115 w 202"/>
                <a:gd name="T49" fmla="*/ 78 h 315"/>
                <a:gd name="T50" fmla="*/ 108 w 202"/>
                <a:gd name="T51" fmla="*/ 83 h 315"/>
                <a:gd name="T52" fmla="*/ 102 w 202"/>
                <a:gd name="T53" fmla="*/ 88 h 315"/>
                <a:gd name="T54" fmla="*/ 97 w 202"/>
                <a:gd name="T55" fmla="*/ 95 h 315"/>
                <a:gd name="T56" fmla="*/ 93 w 202"/>
                <a:gd name="T57" fmla="*/ 106 h 315"/>
                <a:gd name="T58" fmla="*/ 89 w 202"/>
                <a:gd name="T59" fmla="*/ 117 h 315"/>
                <a:gd name="T60" fmla="*/ 86 w 202"/>
                <a:gd name="T61" fmla="*/ 132 h 315"/>
                <a:gd name="T62" fmla="*/ 84 w 202"/>
                <a:gd name="T63" fmla="*/ 155 h 315"/>
                <a:gd name="T64" fmla="*/ 82 w 202"/>
                <a:gd name="T65" fmla="*/ 184 h 315"/>
                <a:gd name="T66" fmla="*/ 82 w 202"/>
                <a:gd name="T67" fmla="*/ 221 h 315"/>
                <a:gd name="T68" fmla="*/ 82 w 202"/>
                <a:gd name="T6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2" h="315">
                  <a:moveTo>
                    <a:pt x="82" y="315"/>
                  </a:moveTo>
                  <a:lnTo>
                    <a:pt x="0" y="315"/>
                  </a:lnTo>
                  <a:lnTo>
                    <a:pt x="0" y="7"/>
                  </a:lnTo>
                  <a:lnTo>
                    <a:pt x="77" y="7"/>
                  </a:lnTo>
                  <a:lnTo>
                    <a:pt x="77" y="50"/>
                  </a:lnTo>
                  <a:lnTo>
                    <a:pt x="86" y="37"/>
                  </a:lnTo>
                  <a:lnTo>
                    <a:pt x="95" y="25"/>
                  </a:lnTo>
                  <a:lnTo>
                    <a:pt x="103" y="16"/>
                  </a:lnTo>
                  <a:lnTo>
                    <a:pt x="111" y="10"/>
                  </a:lnTo>
                  <a:lnTo>
                    <a:pt x="119" y="5"/>
                  </a:lnTo>
                  <a:lnTo>
                    <a:pt x="129" y="2"/>
                  </a:lnTo>
                  <a:lnTo>
                    <a:pt x="138" y="1"/>
                  </a:lnTo>
                  <a:lnTo>
                    <a:pt x="147" y="0"/>
                  </a:lnTo>
                  <a:lnTo>
                    <a:pt x="161" y="1"/>
                  </a:lnTo>
                  <a:lnTo>
                    <a:pt x="175" y="3"/>
                  </a:lnTo>
                  <a:lnTo>
                    <a:pt x="188" y="9"/>
                  </a:lnTo>
                  <a:lnTo>
                    <a:pt x="202" y="15"/>
                  </a:lnTo>
                  <a:lnTo>
                    <a:pt x="176" y="86"/>
                  </a:lnTo>
                  <a:lnTo>
                    <a:pt x="166" y="80"/>
                  </a:lnTo>
                  <a:lnTo>
                    <a:pt x="155" y="77"/>
                  </a:lnTo>
                  <a:lnTo>
                    <a:pt x="146" y="73"/>
                  </a:lnTo>
                  <a:lnTo>
                    <a:pt x="137" y="73"/>
                  </a:lnTo>
                  <a:lnTo>
                    <a:pt x="129" y="73"/>
                  </a:lnTo>
                  <a:lnTo>
                    <a:pt x="122" y="76"/>
                  </a:lnTo>
                  <a:lnTo>
                    <a:pt x="115" y="78"/>
                  </a:lnTo>
                  <a:lnTo>
                    <a:pt x="108" y="83"/>
                  </a:lnTo>
                  <a:lnTo>
                    <a:pt x="102" y="88"/>
                  </a:lnTo>
                  <a:lnTo>
                    <a:pt x="97" y="95"/>
                  </a:lnTo>
                  <a:lnTo>
                    <a:pt x="93" y="106"/>
                  </a:lnTo>
                  <a:lnTo>
                    <a:pt x="89" y="117"/>
                  </a:lnTo>
                  <a:lnTo>
                    <a:pt x="86" y="132"/>
                  </a:lnTo>
                  <a:lnTo>
                    <a:pt x="84" y="155"/>
                  </a:lnTo>
                  <a:lnTo>
                    <a:pt x="82" y="184"/>
                  </a:lnTo>
                  <a:lnTo>
                    <a:pt x="82" y="221"/>
                  </a:lnTo>
                  <a:lnTo>
                    <a:pt x="82" y="315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7" name="Freeform 95"/>
            <p:cNvSpPr>
              <a:spLocks noEditPoints="1"/>
            </p:cNvSpPr>
            <p:nvPr userDrawn="1"/>
          </p:nvSpPr>
          <p:spPr bwMode="auto">
            <a:xfrm>
              <a:off x="1477" y="437"/>
              <a:ext cx="64" cy="65"/>
            </a:xfrm>
            <a:custGeom>
              <a:avLst/>
              <a:gdLst>
                <a:gd name="T0" fmla="*/ 85 w 320"/>
                <a:gd name="T1" fmla="*/ 183 h 322"/>
                <a:gd name="T2" fmla="*/ 92 w 320"/>
                <a:gd name="T3" fmla="*/ 210 h 322"/>
                <a:gd name="T4" fmla="*/ 106 w 320"/>
                <a:gd name="T5" fmla="*/ 231 h 322"/>
                <a:gd name="T6" fmla="*/ 124 w 320"/>
                <a:gd name="T7" fmla="*/ 246 h 322"/>
                <a:gd name="T8" fmla="*/ 144 w 320"/>
                <a:gd name="T9" fmla="*/ 254 h 322"/>
                <a:gd name="T10" fmla="*/ 168 w 320"/>
                <a:gd name="T11" fmla="*/ 255 h 322"/>
                <a:gd name="T12" fmla="*/ 190 w 320"/>
                <a:gd name="T13" fmla="*/ 249 h 322"/>
                <a:gd name="T14" fmla="*/ 208 w 320"/>
                <a:gd name="T15" fmla="*/ 237 h 322"/>
                <a:gd name="T16" fmla="*/ 223 w 320"/>
                <a:gd name="T17" fmla="*/ 218 h 322"/>
                <a:gd name="T18" fmla="*/ 232 w 320"/>
                <a:gd name="T19" fmla="*/ 192 h 322"/>
                <a:gd name="T20" fmla="*/ 236 w 320"/>
                <a:gd name="T21" fmla="*/ 161 h 322"/>
                <a:gd name="T22" fmla="*/ 232 w 320"/>
                <a:gd name="T23" fmla="*/ 130 h 322"/>
                <a:gd name="T24" fmla="*/ 223 w 320"/>
                <a:gd name="T25" fmla="*/ 104 h 322"/>
                <a:gd name="T26" fmla="*/ 208 w 320"/>
                <a:gd name="T27" fmla="*/ 85 h 322"/>
                <a:gd name="T28" fmla="*/ 190 w 320"/>
                <a:gd name="T29" fmla="*/ 72 h 322"/>
                <a:gd name="T30" fmla="*/ 168 w 320"/>
                <a:gd name="T31" fmla="*/ 66 h 322"/>
                <a:gd name="T32" fmla="*/ 144 w 320"/>
                <a:gd name="T33" fmla="*/ 68 h 322"/>
                <a:gd name="T34" fmla="*/ 124 w 320"/>
                <a:gd name="T35" fmla="*/ 76 h 322"/>
                <a:gd name="T36" fmla="*/ 106 w 320"/>
                <a:gd name="T37" fmla="*/ 91 h 322"/>
                <a:gd name="T38" fmla="*/ 92 w 320"/>
                <a:gd name="T39" fmla="*/ 112 h 322"/>
                <a:gd name="T40" fmla="*/ 85 w 320"/>
                <a:gd name="T41" fmla="*/ 139 h 322"/>
                <a:gd name="T42" fmla="*/ 0 w 320"/>
                <a:gd name="T43" fmla="*/ 156 h 322"/>
                <a:gd name="T44" fmla="*/ 2 w 320"/>
                <a:gd name="T45" fmla="*/ 126 h 322"/>
                <a:gd name="T46" fmla="*/ 11 w 320"/>
                <a:gd name="T47" fmla="*/ 98 h 322"/>
                <a:gd name="T48" fmla="*/ 25 w 320"/>
                <a:gd name="T49" fmla="*/ 69 h 322"/>
                <a:gd name="T50" fmla="*/ 44 w 320"/>
                <a:gd name="T51" fmla="*/ 45 h 322"/>
                <a:gd name="T52" fmla="*/ 68 w 320"/>
                <a:gd name="T53" fmla="*/ 25 h 322"/>
                <a:gd name="T54" fmla="*/ 96 w 320"/>
                <a:gd name="T55" fmla="*/ 11 h 322"/>
                <a:gd name="T56" fmla="*/ 126 w 320"/>
                <a:gd name="T57" fmla="*/ 3 h 322"/>
                <a:gd name="T58" fmla="*/ 159 w 320"/>
                <a:gd name="T59" fmla="*/ 0 h 322"/>
                <a:gd name="T60" fmla="*/ 209 w 320"/>
                <a:gd name="T61" fmla="*/ 7 h 322"/>
                <a:gd name="T62" fmla="*/ 251 w 320"/>
                <a:gd name="T63" fmla="*/ 25 h 322"/>
                <a:gd name="T64" fmla="*/ 286 w 320"/>
                <a:gd name="T65" fmla="*/ 57 h 322"/>
                <a:gd name="T66" fmla="*/ 309 w 320"/>
                <a:gd name="T67" fmla="*/ 96 h 322"/>
                <a:gd name="T68" fmla="*/ 319 w 320"/>
                <a:gd name="T69" fmla="*/ 144 h 322"/>
                <a:gd name="T70" fmla="*/ 317 w 320"/>
                <a:gd name="T71" fmla="*/ 194 h 322"/>
                <a:gd name="T72" fmla="*/ 302 w 320"/>
                <a:gd name="T73" fmla="*/ 238 h 322"/>
                <a:gd name="T74" fmla="*/ 274 w 320"/>
                <a:gd name="T75" fmla="*/ 276 h 322"/>
                <a:gd name="T76" fmla="*/ 237 w 320"/>
                <a:gd name="T77" fmla="*/ 305 h 322"/>
                <a:gd name="T78" fmla="*/ 193 w 320"/>
                <a:gd name="T79" fmla="*/ 320 h 322"/>
                <a:gd name="T80" fmla="*/ 149 w 320"/>
                <a:gd name="T81" fmla="*/ 322 h 322"/>
                <a:gd name="T82" fmla="*/ 118 w 320"/>
                <a:gd name="T83" fmla="*/ 317 h 322"/>
                <a:gd name="T84" fmla="*/ 89 w 320"/>
                <a:gd name="T85" fmla="*/ 308 h 322"/>
                <a:gd name="T86" fmla="*/ 60 w 320"/>
                <a:gd name="T87" fmla="*/ 293 h 322"/>
                <a:gd name="T88" fmla="*/ 38 w 320"/>
                <a:gd name="T89" fmla="*/ 272 h 322"/>
                <a:gd name="T90" fmla="*/ 19 w 320"/>
                <a:gd name="T91" fmla="*/ 247 h 322"/>
                <a:gd name="T92" fmla="*/ 8 w 320"/>
                <a:gd name="T93" fmla="*/ 217 h 322"/>
                <a:gd name="T94" fmla="*/ 1 w 320"/>
                <a:gd name="T95" fmla="*/ 1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0" h="322">
                  <a:moveTo>
                    <a:pt x="84" y="161"/>
                  </a:moveTo>
                  <a:lnTo>
                    <a:pt x="84" y="172"/>
                  </a:lnTo>
                  <a:lnTo>
                    <a:pt x="85" y="183"/>
                  </a:lnTo>
                  <a:lnTo>
                    <a:pt x="87" y="193"/>
                  </a:lnTo>
                  <a:lnTo>
                    <a:pt x="89" y="202"/>
                  </a:lnTo>
                  <a:lnTo>
                    <a:pt x="92" y="210"/>
                  </a:lnTo>
                  <a:lnTo>
                    <a:pt x="96" y="218"/>
                  </a:lnTo>
                  <a:lnTo>
                    <a:pt x="100" y="225"/>
                  </a:lnTo>
                  <a:lnTo>
                    <a:pt x="106" y="231"/>
                  </a:lnTo>
                  <a:lnTo>
                    <a:pt x="111" y="237"/>
                  </a:lnTo>
                  <a:lnTo>
                    <a:pt x="118" y="242"/>
                  </a:lnTo>
                  <a:lnTo>
                    <a:pt x="124" y="246"/>
                  </a:lnTo>
                  <a:lnTo>
                    <a:pt x="131" y="249"/>
                  </a:lnTo>
                  <a:lnTo>
                    <a:pt x="137" y="253"/>
                  </a:lnTo>
                  <a:lnTo>
                    <a:pt x="144" y="254"/>
                  </a:lnTo>
                  <a:lnTo>
                    <a:pt x="151" y="255"/>
                  </a:lnTo>
                  <a:lnTo>
                    <a:pt x="159" y="256"/>
                  </a:lnTo>
                  <a:lnTo>
                    <a:pt x="168" y="255"/>
                  </a:lnTo>
                  <a:lnTo>
                    <a:pt x="176" y="254"/>
                  </a:lnTo>
                  <a:lnTo>
                    <a:pt x="183" y="253"/>
                  </a:lnTo>
                  <a:lnTo>
                    <a:pt x="190" y="249"/>
                  </a:lnTo>
                  <a:lnTo>
                    <a:pt x="195" y="246"/>
                  </a:lnTo>
                  <a:lnTo>
                    <a:pt x="202" y="242"/>
                  </a:lnTo>
                  <a:lnTo>
                    <a:pt x="208" y="237"/>
                  </a:lnTo>
                  <a:lnTo>
                    <a:pt x="214" y="231"/>
                  </a:lnTo>
                  <a:lnTo>
                    <a:pt x="218" y="225"/>
                  </a:lnTo>
                  <a:lnTo>
                    <a:pt x="223" y="218"/>
                  </a:lnTo>
                  <a:lnTo>
                    <a:pt x="227" y="210"/>
                  </a:lnTo>
                  <a:lnTo>
                    <a:pt x="230" y="201"/>
                  </a:lnTo>
                  <a:lnTo>
                    <a:pt x="232" y="192"/>
                  </a:lnTo>
                  <a:lnTo>
                    <a:pt x="235" y="183"/>
                  </a:lnTo>
                  <a:lnTo>
                    <a:pt x="235" y="172"/>
                  </a:lnTo>
                  <a:lnTo>
                    <a:pt x="236" y="161"/>
                  </a:lnTo>
                  <a:lnTo>
                    <a:pt x="235" y="149"/>
                  </a:lnTo>
                  <a:lnTo>
                    <a:pt x="235" y="139"/>
                  </a:lnTo>
                  <a:lnTo>
                    <a:pt x="232" y="130"/>
                  </a:lnTo>
                  <a:lnTo>
                    <a:pt x="230" y="121"/>
                  </a:lnTo>
                  <a:lnTo>
                    <a:pt x="227" y="112"/>
                  </a:lnTo>
                  <a:lnTo>
                    <a:pt x="223" y="104"/>
                  </a:lnTo>
                  <a:lnTo>
                    <a:pt x="218" y="98"/>
                  </a:lnTo>
                  <a:lnTo>
                    <a:pt x="214" y="91"/>
                  </a:lnTo>
                  <a:lnTo>
                    <a:pt x="208" y="85"/>
                  </a:lnTo>
                  <a:lnTo>
                    <a:pt x="202" y="80"/>
                  </a:lnTo>
                  <a:lnTo>
                    <a:pt x="195" y="76"/>
                  </a:lnTo>
                  <a:lnTo>
                    <a:pt x="190" y="72"/>
                  </a:lnTo>
                  <a:lnTo>
                    <a:pt x="183" y="70"/>
                  </a:lnTo>
                  <a:lnTo>
                    <a:pt x="176" y="68"/>
                  </a:lnTo>
                  <a:lnTo>
                    <a:pt x="168" y="66"/>
                  </a:lnTo>
                  <a:lnTo>
                    <a:pt x="159" y="66"/>
                  </a:lnTo>
                  <a:lnTo>
                    <a:pt x="151" y="66"/>
                  </a:lnTo>
                  <a:lnTo>
                    <a:pt x="144" y="68"/>
                  </a:lnTo>
                  <a:lnTo>
                    <a:pt x="137" y="70"/>
                  </a:lnTo>
                  <a:lnTo>
                    <a:pt x="131" y="72"/>
                  </a:lnTo>
                  <a:lnTo>
                    <a:pt x="124" y="76"/>
                  </a:lnTo>
                  <a:lnTo>
                    <a:pt x="118" y="80"/>
                  </a:lnTo>
                  <a:lnTo>
                    <a:pt x="111" y="85"/>
                  </a:lnTo>
                  <a:lnTo>
                    <a:pt x="106" y="91"/>
                  </a:lnTo>
                  <a:lnTo>
                    <a:pt x="100" y="98"/>
                  </a:lnTo>
                  <a:lnTo>
                    <a:pt x="96" y="104"/>
                  </a:lnTo>
                  <a:lnTo>
                    <a:pt x="92" y="112"/>
                  </a:lnTo>
                  <a:lnTo>
                    <a:pt x="89" y="121"/>
                  </a:lnTo>
                  <a:lnTo>
                    <a:pt x="87" y="130"/>
                  </a:lnTo>
                  <a:lnTo>
                    <a:pt x="85" y="139"/>
                  </a:lnTo>
                  <a:lnTo>
                    <a:pt x="84" y="150"/>
                  </a:lnTo>
                  <a:lnTo>
                    <a:pt x="84" y="161"/>
                  </a:lnTo>
                  <a:close/>
                  <a:moveTo>
                    <a:pt x="0" y="156"/>
                  </a:moveTo>
                  <a:lnTo>
                    <a:pt x="0" y="147"/>
                  </a:lnTo>
                  <a:lnTo>
                    <a:pt x="1" y="137"/>
                  </a:lnTo>
                  <a:lnTo>
                    <a:pt x="2" y="126"/>
                  </a:lnTo>
                  <a:lnTo>
                    <a:pt x="4" y="117"/>
                  </a:lnTo>
                  <a:lnTo>
                    <a:pt x="8" y="107"/>
                  </a:lnTo>
                  <a:lnTo>
                    <a:pt x="11" y="98"/>
                  </a:lnTo>
                  <a:lnTo>
                    <a:pt x="15" y="87"/>
                  </a:lnTo>
                  <a:lnTo>
                    <a:pt x="19" y="78"/>
                  </a:lnTo>
                  <a:lnTo>
                    <a:pt x="25" y="69"/>
                  </a:lnTo>
                  <a:lnTo>
                    <a:pt x="31" y="60"/>
                  </a:lnTo>
                  <a:lnTo>
                    <a:pt x="37" y="51"/>
                  </a:lnTo>
                  <a:lnTo>
                    <a:pt x="44" y="45"/>
                  </a:lnTo>
                  <a:lnTo>
                    <a:pt x="52" y="38"/>
                  </a:lnTo>
                  <a:lnTo>
                    <a:pt x="60" y="31"/>
                  </a:lnTo>
                  <a:lnTo>
                    <a:pt x="68" y="25"/>
                  </a:lnTo>
                  <a:lnTo>
                    <a:pt x="77" y="20"/>
                  </a:lnTo>
                  <a:lnTo>
                    <a:pt x="87" y="15"/>
                  </a:lnTo>
                  <a:lnTo>
                    <a:pt x="96" y="11"/>
                  </a:lnTo>
                  <a:lnTo>
                    <a:pt x="106" y="8"/>
                  </a:lnTo>
                  <a:lnTo>
                    <a:pt x="115" y="4"/>
                  </a:lnTo>
                  <a:lnTo>
                    <a:pt x="126" y="3"/>
                  </a:lnTo>
                  <a:lnTo>
                    <a:pt x="137" y="1"/>
                  </a:lnTo>
                  <a:lnTo>
                    <a:pt x="148" y="0"/>
                  </a:lnTo>
                  <a:lnTo>
                    <a:pt x="159" y="0"/>
                  </a:lnTo>
                  <a:lnTo>
                    <a:pt x="177" y="1"/>
                  </a:lnTo>
                  <a:lnTo>
                    <a:pt x="193" y="3"/>
                  </a:lnTo>
                  <a:lnTo>
                    <a:pt x="209" y="7"/>
                  </a:lnTo>
                  <a:lnTo>
                    <a:pt x="223" y="11"/>
                  </a:lnTo>
                  <a:lnTo>
                    <a:pt x="238" y="18"/>
                  </a:lnTo>
                  <a:lnTo>
                    <a:pt x="251" y="25"/>
                  </a:lnTo>
                  <a:lnTo>
                    <a:pt x="264" y="34"/>
                  </a:lnTo>
                  <a:lnTo>
                    <a:pt x="275" y="46"/>
                  </a:lnTo>
                  <a:lnTo>
                    <a:pt x="286" y="57"/>
                  </a:lnTo>
                  <a:lnTo>
                    <a:pt x="295" y="70"/>
                  </a:lnTo>
                  <a:lnTo>
                    <a:pt x="303" y="83"/>
                  </a:lnTo>
                  <a:lnTo>
                    <a:pt x="309" y="96"/>
                  </a:lnTo>
                  <a:lnTo>
                    <a:pt x="313" y="111"/>
                  </a:lnTo>
                  <a:lnTo>
                    <a:pt x="317" y="127"/>
                  </a:lnTo>
                  <a:lnTo>
                    <a:pt x="319" y="144"/>
                  </a:lnTo>
                  <a:lnTo>
                    <a:pt x="320" y="161"/>
                  </a:lnTo>
                  <a:lnTo>
                    <a:pt x="319" y="177"/>
                  </a:lnTo>
                  <a:lnTo>
                    <a:pt x="317" y="194"/>
                  </a:lnTo>
                  <a:lnTo>
                    <a:pt x="313" y="209"/>
                  </a:lnTo>
                  <a:lnTo>
                    <a:pt x="309" y="224"/>
                  </a:lnTo>
                  <a:lnTo>
                    <a:pt x="302" y="238"/>
                  </a:lnTo>
                  <a:lnTo>
                    <a:pt x="295" y="252"/>
                  </a:lnTo>
                  <a:lnTo>
                    <a:pt x="286" y="264"/>
                  </a:lnTo>
                  <a:lnTo>
                    <a:pt x="274" y="276"/>
                  </a:lnTo>
                  <a:lnTo>
                    <a:pt x="262" y="287"/>
                  </a:lnTo>
                  <a:lnTo>
                    <a:pt x="251" y="297"/>
                  </a:lnTo>
                  <a:lnTo>
                    <a:pt x="237" y="305"/>
                  </a:lnTo>
                  <a:lnTo>
                    <a:pt x="223" y="310"/>
                  </a:lnTo>
                  <a:lnTo>
                    <a:pt x="208" y="316"/>
                  </a:lnTo>
                  <a:lnTo>
                    <a:pt x="193" y="320"/>
                  </a:lnTo>
                  <a:lnTo>
                    <a:pt x="177" y="322"/>
                  </a:lnTo>
                  <a:lnTo>
                    <a:pt x="161" y="322"/>
                  </a:lnTo>
                  <a:lnTo>
                    <a:pt x="149" y="322"/>
                  </a:lnTo>
                  <a:lnTo>
                    <a:pt x="139" y="321"/>
                  </a:lnTo>
                  <a:lnTo>
                    <a:pt x="128" y="320"/>
                  </a:lnTo>
                  <a:lnTo>
                    <a:pt x="118" y="317"/>
                  </a:lnTo>
                  <a:lnTo>
                    <a:pt x="109" y="315"/>
                  </a:lnTo>
                  <a:lnTo>
                    <a:pt x="98" y="311"/>
                  </a:lnTo>
                  <a:lnTo>
                    <a:pt x="89" y="308"/>
                  </a:lnTo>
                  <a:lnTo>
                    <a:pt x="78" y="303"/>
                  </a:lnTo>
                  <a:lnTo>
                    <a:pt x="69" y="298"/>
                  </a:lnTo>
                  <a:lnTo>
                    <a:pt x="60" y="293"/>
                  </a:lnTo>
                  <a:lnTo>
                    <a:pt x="52" y="286"/>
                  </a:lnTo>
                  <a:lnTo>
                    <a:pt x="45" y="279"/>
                  </a:lnTo>
                  <a:lnTo>
                    <a:pt x="38" y="272"/>
                  </a:lnTo>
                  <a:lnTo>
                    <a:pt x="31" y="264"/>
                  </a:lnTo>
                  <a:lnTo>
                    <a:pt x="25" y="256"/>
                  </a:lnTo>
                  <a:lnTo>
                    <a:pt x="19" y="247"/>
                  </a:lnTo>
                  <a:lnTo>
                    <a:pt x="15" y="238"/>
                  </a:lnTo>
                  <a:lnTo>
                    <a:pt x="11" y="228"/>
                  </a:lnTo>
                  <a:lnTo>
                    <a:pt x="8" y="217"/>
                  </a:lnTo>
                  <a:lnTo>
                    <a:pt x="4" y="206"/>
                  </a:lnTo>
                  <a:lnTo>
                    <a:pt x="2" y="194"/>
                  </a:lnTo>
                  <a:lnTo>
                    <a:pt x="1" y="183"/>
                  </a:lnTo>
                  <a:lnTo>
                    <a:pt x="0" y="17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8" name="Freeform 96"/>
            <p:cNvSpPr>
              <a:spLocks noEditPoints="1"/>
            </p:cNvSpPr>
            <p:nvPr userDrawn="1"/>
          </p:nvSpPr>
          <p:spPr bwMode="auto">
            <a:xfrm>
              <a:off x="1553" y="437"/>
              <a:ext cx="61" cy="87"/>
            </a:xfrm>
            <a:custGeom>
              <a:avLst/>
              <a:gdLst>
                <a:gd name="T0" fmla="*/ 82 w 303"/>
                <a:gd name="T1" fmla="*/ 169 h 432"/>
                <a:gd name="T2" fmla="*/ 84 w 303"/>
                <a:gd name="T3" fmla="*/ 191 h 432"/>
                <a:gd name="T4" fmla="*/ 90 w 303"/>
                <a:gd name="T5" fmla="*/ 210 h 432"/>
                <a:gd name="T6" fmla="*/ 97 w 303"/>
                <a:gd name="T7" fmla="*/ 226 h 432"/>
                <a:gd name="T8" fmla="*/ 107 w 303"/>
                <a:gd name="T9" fmla="*/ 239 h 432"/>
                <a:gd name="T10" fmla="*/ 119 w 303"/>
                <a:gd name="T11" fmla="*/ 248 h 432"/>
                <a:gd name="T12" fmla="*/ 132 w 303"/>
                <a:gd name="T13" fmla="*/ 254 h 432"/>
                <a:gd name="T14" fmla="*/ 145 w 303"/>
                <a:gd name="T15" fmla="*/ 257 h 432"/>
                <a:gd name="T16" fmla="*/ 159 w 303"/>
                <a:gd name="T17" fmla="*/ 257 h 432"/>
                <a:gd name="T18" fmla="*/ 173 w 303"/>
                <a:gd name="T19" fmla="*/ 254 h 432"/>
                <a:gd name="T20" fmla="*/ 185 w 303"/>
                <a:gd name="T21" fmla="*/ 248 h 432"/>
                <a:gd name="T22" fmla="*/ 195 w 303"/>
                <a:gd name="T23" fmla="*/ 240 h 432"/>
                <a:gd name="T24" fmla="*/ 204 w 303"/>
                <a:gd name="T25" fmla="*/ 229 h 432"/>
                <a:gd name="T26" fmla="*/ 211 w 303"/>
                <a:gd name="T27" fmla="*/ 214 h 432"/>
                <a:gd name="T28" fmla="*/ 216 w 303"/>
                <a:gd name="T29" fmla="*/ 195 h 432"/>
                <a:gd name="T30" fmla="*/ 218 w 303"/>
                <a:gd name="T31" fmla="*/ 172 h 432"/>
                <a:gd name="T32" fmla="*/ 218 w 303"/>
                <a:gd name="T33" fmla="*/ 148 h 432"/>
                <a:gd name="T34" fmla="*/ 216 w 303"/>
                <a:gd name="T35" fmla="*/ 127 h 432"/>
                <a:gd name="T36" fmla="*/ 211 w 303"/>
                <a:gd name="T37" fmla="*/ 109 h 432"/>
                <a:gd name="T38" fmla="*/ 204 w 303"/>
                <a:gd name="T39" fmla="*/ 94 h 432"/>
                <a:gd name="T40" fmla="*/ 194 w 303"/>
                <a:gd name="T41" fmla="*/ 83 h 432"/>
                <a:gd name="T42" fmla="*/ 184 w 303"/>
                <a:gd name="T43" fmla="*/ 73 h 432"/>
                <a:gd name="T44" fmla="*/ 172 w 303"/>
                <a:gd name="T45" fmla="*/ 68 h 432"/>
                <a:gd name="T46" fmla="*/ 158 w 303"/>
                <a:gd name="T47" fmla="*/ 64 h 432"/>
                <a:gd name="T48" fmla="*/ 144 w 303"/>
                <a:gd name="T49" fmla="*/ 64 h 432"/>
                <a:gd name="T50" fmla="*/ 130 w 303"/>
                <a:gd name="T51" fmla="*/ 68 h 432"/>
                <a:gd name="T52" fmla="*/ 118 w 303"/>
                <a:gd name="T53" fmla="*/ 73 h 432"/>
                <a:gd name="T54" fmla="*/ 106 w 303"/>
                <a:gd name="T55" fmla="*/ 83 h 432"/>
                <a:gd name="T56" fmla="*/ 97 w 303"/>
                <a:gd name="T57" fmla="*/ 94 h 432"/>
                <a:gd name="T58" fmla="*/ 89 w 303"/>
                <a:gd name="T59" fmla="*/ 108 h 432"/>
                <a:gd name="T60" fmla="*/ 84 w 303"/>
                <a:gd name="T61" fmla="*/ 125 h 432"/>
                <a:gd name="T62" fmla="*/ 82 w 303"/>
                <a:gd name="T63" fmla="*/ 145 h 432"/>
                <a:gd name="T64" fmla="*/ 0 w 303"/>
                <a:gd name="T65" fmla="*/ 7 h 432"/>
                <a:gd name="T66" fmla="*/ 76 w 303"/>
                <a:gd name="T67" fmla="*/ 53 h 432"/>
                <a:gd name="T68" fmla="*/ 95 w 303"/>
                <a:gd name="T69" fmla="*/ 31 h 432"/>
                <a:gd name="T70" fmla="*/ 117 w 303"/>
                <a:gd name="T71" fmla="*/ 15 h 432"/>
                <a:gd name="T72" fmla="*/ 144 w 303"/>
                <a:gd name="T73" fmla="*/ 3 h 432"/>
                <a:gd name="T74" fmla="*/ 173 w 303"/>
                <a:gd name="T75" fmla="*/ 0 h 432"/>
                <a:gd name="T76" fmla="*/ 200 w 303"/>
                <a:gd name="T77" fmla="*/ 2 h 432"/>
                <a:gd name="T78" fmla="*/ 223 w 303"/>
                <a:gd name="T79" fmla="*/ 10 h 432"/>
                <a:gd name="T80" fmla="*/ 245 w 303"/>
                <a:gd name="T81" fmla="*/ 24 h 432"/>
                <a:gd name="T82" fmla="*/ 265 w 303"/>
                <a:gd name="T83" fmla="*/ 42 h 432"/>
                <a:gd name="T84" fmla="*/ 282 w 303"/>
                <a:gd name="T85" fmla="*/ 65 h 432"/>
                <a:gd name="T86" fmla="*/ 294 w 303"/>
                <a:gd name="T87" fmla="*/ 93 h 432"/>
                <a:gd name="T88" fmla="*/ 301 w 303"/>
                <a:gd name="T89" fmla="*/ 124 h 432"/>
                <a:gd name="T90" fmla="*/ 303 w 303"/>
                <a:gd name="T91" fmla="*/ 160 h 432"/>
                <a:gd name="T92" fmla="*/ 301 w 303"/>
                <a:gd name="T93" fmla="*/ 195 h 432"/>
                <a:gd name="T94" fmla="*/ 294 w 303"/>
                <a:gd name="T95" fmla="*/ 228 h 432"/>
                <a:gd name="T96" fmla="*/ 282 w 303"/>
                <a:gd name="T97" fmla="*/ 256 h 432"/>
                <a:gd name="T98" fmla="*/ 265 w 303"/>
                <a:gd name="T99" fmla="*/ 279 h 432"/>
                <a:gd name="T100" fmla="*/ 245 w 303"/>
                <a:gd name="T101" fmla="*/ 299 h 432"/>
                <a:gd name="T102" fmla="*/ 223 w 303"/>
                <a:gd name="T103" fmla="*/ 311 h 432"/>
                <a:gd name="T104" fmla="*/ 199 w 303"/>
                <a:gd name="T105" fmla="*/ 320 h 432"/>
                <a:gd name="T106" fmla="*/ 173 w 303"/>
                <a:gd name="T107" fmla="*/ 322 h 432"/>
                <a:gd name="T108" fmla="*/ 148 w 303"/>
                <a:gd name="T109" fmla="*/ 320 h 432"/>
                <a:gd name="T110" fmla="*/ 126 w 303"/>
                <a:gd name="T111" fmla="*/ 313 h 432"/>
                <a:gd name="T112" fmla="*/ 105 w 303"/>
                <a:gd name="T113" fmla="*/ 299 h 432"/>
                <a:gd name="T114" fmla="*/ 82 w 303"/>
                <a:gd name="T115" fmla="*/ 277 h 432"/>
                <a:gd name="T116" fmla="*/ 0 w 303"/>
                <a:gd name="T117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3" h="432">
                  <a:moveTo>
                    <a:pt x="82" y="156"/>
                  </a:moveTo>
                  <a:lnTo>
                    <a:pt x="82" y="169"/>
                  </a:lnTo>
                  <a:lnTo>
                    <a:pt x="83" y="180"/>
                  </a:lnTo>
                  <a:lnTo>
                    <a:pt x="84" y="191"/>
                  </a:lnTo>
                  <a:lnTo>
                    <a:pt x="86" y="201"/>
                  </a:lnTo>
                  <a:lnTo>
                    <a:pt x="90" y="210"/>
                  </a:lnTo>
                  <a:lnTo>
                    <a:pt x="93" y="218"/>
                  </a:lnTo>
                  <a:lnTo>
                    <a:pt x="97" y="226"/>
                  </a:lnTo>
                  <a:lnTo>
                    <a:pt x="101" y="233"/>
                  </a:lnTo>
                  <a:lnTo>
                    <a:pt x="107" y="239"/>
                  </a:lnTo>
                  <a:lnTo>
                    <a:pt x="113" y="244"/>
                  </a:lnTo>
                  <a:lnTo>
                    <a:pt x="119" y="248"/>
                  </a:lnTo>
                  <a:lnTo>
                    <a:pt x="125" y="252"/>
                  </a:lnTo>
                  <a:lnTo>
                    <a:pt x="132" y="254"/>
                  </a:lnTo>
                  <a:lnTo>
                    <a:pt x="138" y="256"/>
                  </a:lnTo>
                  <a:lnTo>
                    <a:pt x="145" y="257"/>
                  </a:lnTo>
                  <a:lnTo>
                    <a:pt x="152" y="257"/>
                  </a:lnTo>
                  <a:lnTo>
                    <a:pt x="159" y="257"/>
                  </a:lnTo>
                  <a:lnTo>
                    <a:pt x="166" y="256"/>
                  </a:lnTo>
                  <a:lnTo>
                    <a:pt x="173" y="254"/>
                  </a:lnTo>
                  <a:lnTo>
                    <a:pt x="179" y="252"/>
                  </a:lnTo>
                  <a:lnTo>
                    <a:pt x="185" y="248"/>
                  </a:lnTo>
                  <a:lnTo>
                    <a:pt x="191" y="245"/>
                  </a:lnTo>
                  <a:lnTo>
                    <a:pt x="195" y="240"/>
                  </a:lnTo>
                  <a:lnTo>
                    <a:pt x="200" y="234"/>
                  </a:lnTo>
                  <a:lnTo>
                    <a:pt x="204" y="229"/>
                  </a:lnTo>
                  <a:lnTo>
                    <a:pt x="209" y="222"/>
                  </a:lnTo>
                  <a:lnTo>
                    <a:pt x="211" y="214"/>
                  </a:lnTo>
                  <a:lnTo>
                    <a:pt x="215" y="205"/>
                  </a:lnTo>
                  <a:lnTo>
                    <a:pt x="216" y="195"/>
                  </a:lnTo>
                  <a:lnTo>
                    <a:pt x="218" y="184"/>
                  </a:lnTo>
                  <a:lnTo>
                    <a:pt x="218" y="172"/>
                  </a:lnTo>
                  <a:lnTo>
                    <a:pt x="219" y="160"/>
                  </a:lnTo>
                  <a:lnTo>
                    <a:pt x="218" y="148"/>
                  </a:lnTo>
                  <a:lnTo>
                    <a:pt x="218" y="138"/>
                  </a:lnTo>
                  <a:lnTo>
                    <a:pt x="216" y="127"/>
                  </a:lnTo>
                  <a:lnTo>
                    <a:pt x="215" y="118"/>
                  </a:lnTo>
                  <a:lnTo>
                    <a:pt x="211" y="109"/>
                  </a:lnTo>
                  <a:lnTo>
                    <a:pt x="208" y="101"/>
                  </a:lnTo>
                  <a:lnTo>
                    <a:pt x="204" y="94"/>
                  </a:lnTo>
                  <a:lnTo>
                    <a:pt x="200" y="88"/>
                  </a:lnTo>
                  <a:lnTo>
                    <a:pt x="194" y="83"/>
                  </a:lnTo>
                  <a:lnTo>
                    <a:pt x="189" y="78"/>
                  </a:lnTo>
                  <a:lnTo>
                    <a:pt x="184" y="73"/>
                  </a:lnTo>
                  <a:lnTo>
                    <a:pt x="178" y="70"/>
                  </a:lnTo>
                  <a:lnTo>
                    <a:pt x="172" y="68"/>
                  </a:lnTo>
                  <a:lnTo>
                    <a:pt x="165" y="65"/>
                  </a:lnTo>
                  <a:lnTo>
                    <a:pt x="158" y="64"/>
                  </a:lnTo>
                  <a:lnTo>
                    <a:pt x="151" y="64"/>
                  </a:lnTo>
                  <a:lnTo>
                    <a:pt x="144" y="64"/>
                  </a:lnTo>
                  <a:lnTo>
                    <a:pt x="136" y="65"/>
                  </a:lnTo>
                  <a:lnTo>
                    <a:pt x="130" y="68"/>
                  </a:lnTo>
                  <a:lnTo>
                    <a:pt x="123" y="70"/>
                  </a:lnTo>
                  <a:lnTo>
                    <a:pt x="118" y="73"/>
                  </a:lnTo>
                  <a:lnTo>
                    <a:pt x="112" y="77"/>
                  </a:lnTo>
                  <a:lnTo>
                    <a:pt x="106" y="83"/>
                  </a:lnTo>
                  <a:lnTo>
                    <a:pt x="101" y="87"/>
                  </a:lnTo>
                  <a:lnTo>
                    <a:pt x="97" y="94"/>
                  </a:lnTo>
                  <a:lnTo>
                    <a:pt x="92" y="100"/>
                  </a:lnTo>
                  <a:lnTo>
                    <a:pt x="89" y="108"/>
                  </a:lnTo>
                  <a:lnTo>
                    <a:pt x="86" y="116"/>
                  </a:lnTo>
                  <a:lnTo>
                    <a:pt x="84" y="125"/>
                  </a:lnTo>
                  <a:lnTo>
                    <a:pt x="83" y="134"/>
                  </a:lnTo>
                  <a:lnTo>
                    <a:pt x="82" y="145"/>
                  </a:lnTo>
                  <a:lnTo>
                    <a:pt x="82" y="156"/>
                  </a:lnTo>
                  <a:close/>
                  <a:moveTo>
                    <a:pt x="0" y="7"/>
                  </a:moveTo>
                  <a:lnTo>
                    <a:pt x="76" y="7"/>
                  </a:lnTo>
                  <a:lnTo>
                    <a:pt x="76" y="53"/>
                  </a:lnTo>
                  <a:lnTo>
                    <a:pt x="84" y="41"/>
                  </a:lnTo>
                  <a:lnTo>
                    <a:pt x="95" y="31"/>
                  </a:lnTo>
                  <a:lnTo>
                    <a:pt x="105" y="23"/>
                  </a:lnTo>
                  <a:lnTo>
                    <a:pt x="117" y="15"/>
                  </a:lnTo>
                  <a:lnTo>
                    <a:pt x="130" y="8"/>
                  </a:lnTo>
                  <a:lnTo>
                    <a:pt x="144" y="3"/>
                  </a:lnTo>
                  <a:lnTo>
                    <a:pt x="158" y="1"/>
                  </a:lnTo>
                  <a:lnTo>
                    <a:pt x="173" y="0"/>
                  </a:lnTo>
                  <a:lnTo>
                    <a:pt x="187" y="1"/>
                  </a:lnTo>
                  <a:lnTo>
                    <a:pt x="200" y="2"/>
                  </a:lnTo>
                  <a:lnTo>
                    <a:pt x="211" y="5"/>
                  </a:lnTo>
                  <a:lnTo>
                    <a:pt x="223" y="10"/>
                  </a:lnTo>
                  <a:lnTo>
                    <a:pt x="235" y="16"/>
                  </a:lnTo>
                  <a:lnTo>
                    <a:pt x="245" y="24"/>
                  </a:lnTo>
                  <a:lnTo>
                    <a:pt x="255" y="32"/>
                  </a:lnTo>
                  <a:lnTo>
                    <a:pt x="265" y="42"/>
                  </a:lnTo>
                  <a:lnTo>
                    <a:pt x="274" y="53"/>
                  </a:lnTo>
                  <a:lnTo>
                    <a:pt x="282" y="65"/>
                  </a:lnTo>
                  <a:lnTo>
                    <a:pt x="288" y="78"/>
                  </a:lnTo>
                  <a:lnTo>
                    <a:pt x="294" y="93"/>
                  </a:lnTo>
                  <a:lnTo>
                    <a:pt x="297" y="108"/>
                  </a:lnTo>
                  <a:lnTo>
                    <a:pt x="301" y="124"/>
                  </a:lnTo>
                  <a:lnTo>
                    <a:pt x="302" y="141"/>
                  </a:lnTo>
                  <a:lnTo>
                    <a:pt x="303" y="160"/>
                  </a:lnTo>
                  <a:lnTo>
                    <a:pt x="302" y="178"/>
                  </a:lnTo>
                  <a:lnTo>
                    <a:pt x="301" y="195"/>
                  </a:lnTo>
                  <a:lnTo>
                    <a:pt x="297" y="213"/>
                  </a:lnTo>
                  <a:lnTo>
                    <a:pt x="294" y="228"/>
                  </a:lnTo>
                  <a:lnTo>
                    <a:pt x="288" y="242"/>
                  </a:lnTo>
                  <a:lnTo>
                    <a:pt x="282" y="256"/>
                  </a:lnTo>
                  <a:lnTo>
                    <a:pt x="274" y="268"/>
                  </a:lnTo>
                  <a:lnTo>
                    <a:pt x="265" y="279"/>
                  </a:lnTo>
                  <a:lnTo>
                    <a:pt x="255" y="290"/>
                  </a:lnTo>
                  <a:lnTo>
                    <a:pt x="245" y="299"/>
                  </a:lnTo>
                  <a:lnTo>
                    <a:pt x="235" y="306"/>
                  </a:lnTo>
                  <a:lnTo>
                    <a:pt x="223" y="311"/>
                  </a:lnTo>
                  <a:lnTo>
                    <a:pt x="211" y="316"/>
                  </a:lnTo>
                  <a:lnTo>
                    <a:pt x="199" y="320"/>
                  </a:lnTo>
                  <a:lnTo>
                    <a:pt x="186" y="322"/>
                  </a:lnTo>
                  <a:lnTo>
                    <a:pt x="173" y="322"/>
                  </a:lnTo>
                  <a:lnTo>
                    <a:pt x="160" y="322"/>
                  </a:lnTo>
                  <a:lnTo>
                    <a:pt x="148" y="320"/>
                  </a:lnTo>
                  <a:lnTo>
                    <a:pt x="137" y="317"/>
                  </a:lnTo>
                  <a:lnTo>
                    <a:pt x="126" y="313"/>
                  </a:lnTo>
                  <a:lnTo>
                    <a:pt x="115" y="306"/>
                  </a:lnTo>
                  <a:lnTo>
                    <a:pt x="105" y="299"/>
                  </a:lnTo>
                  <a:lnTo>
                    <a:pt x="93" y="288"/>
                  </a:lnTo>
                  <a:lnTo>
                    <a:pt x="82" y="277"/>
                  </a:lnTo>
                  <a:lnTo>
                    <a:pt x="82" y="432"/>
                  </a:lnTo>
                  <a:lnTo>
                    <a:pt x="0" y="43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9" name="Freeform 97"/>
            <p:cNvSpPr>
              <a:spLocks/>
            </p:cNvSpPr>
            <p:nvPr userDrawn="1"/>
          </p:nvSpPr>
          <p:spPr bwMode="auto">
            <a:xfrm>
              <a:off x="1621" y="437"/>
              <a:ext cx="58" cy="65"/>
            </a:xfrm>
            <a:custGeom>
              <a:avLst/>
              <a:gdLst>
                <a:gd name="T0" fmla="*/ 85 w 290"/>
                <a:gd name="T1" fmla="*/ 226 h 322"/>
                <a:gd name="T2" fmla="*/ 104 w 290"/>
                <a:gd name="T3" fmla="*/ 251 h 322"/>
                <a:gd name="T4" fmla="*/ 135 w 290"/>
                <a:gd name="T5" fmla="*/ 263 h 322"/>
                <a:gd name="T6" fmla="*/ 177 w 290"/>
                <a:gd name="T7" fmla="*/ 261 h 322"/>
                <a:gd name="T8" fmla="*/ 201 w 290"/>
                <a:gd name="T9" fmla="*/ 247 h 322"/>
                <a:gd name="T10" fmla="*/ 208 w 290"/>
                <a:gd name="T11" fmla="*/ 230 h 322"/>
                <a:gd name="T12" fmla="*/ 205 w 290"/>
                <a:gd name="T13" fmla="*/ 218 h 322"/>
                <a:gd name="T14" fmla="*/ 192 w 290"/>
                <a:gd name="T15" fmla="*/ 209 h 322"/>
                <a:gd name="T16" fmla="*/ 129 w 290"/>
                <a:gd name="T17" fmla="*/ 193 h 322"/>
                <a:gd name="T18" fmla="*/ 66 w 290"/>
                <a:gd name="T19" fmla="*/ 173 h 322"/>
                <a:gd name="T20" fmla="*/ 40 w 290"/>
                <a:gd name="T21" fmla="*/ 157 h 322"/>
                <a:gd name="T22" fmla="*/ 21 w 290"/>
                <a:gd name="T23" fmla="*/ 134 h 322"/>
                <a:gd name="T24" fmla="*/ 12 w 290"/>
                <a:gd name="T25" fmla="*/ 106 h 322"/>
                <a:gd name="T26" fmla="*/ 14 w 290"/>
                <a:gd name="T27" fmla="*/ 76 h 322"/>
                <a:gd name="T28" fmla="*/ 24 w 290"/>
                <a:gd name="T29" fmla="*/ 49 h 322"/>
                <a:gd name="T30" fmla="*/ 44 w 290"/>
                <a:gd name="T31" fmla="*/ 27 h 322"/>
                <a:gd name="T32" fmla="*/ 73 w 290"/>
                <a:gd name="T33" fmla="*/ 10 h 322"/>
                <a:gd name="T34" fmla="*/ 111 w 290"/>
                <a:gd name="T35" fmla="*/ 2 h 322"/>
                <a:gd name="T36" fmla="*/ 157 w 290"/>
                <a:gd name="T37" fmla="*/ 0 h 322"/>
                <a:gd name="T38" fmla="*/ 198 w 290"/>
                <a:gd name="T39" fmla="*/ 5 h 322"/>
                <a:gd name="T40" fmla="*/ 229 w 290"/>
                <a:gd name="T41" fmla="*/ 16 h 322"/>
                <a:gd name="T42" fmla="*/ 251 w 290"/>
                <a:gd name="T43" fmla="*/ 32 h 322"/>
                <a:gd name="T44" fmla="*/ 268 w 290"/>
                <a:gd name="T45" fmla="*/ 54 h 322"/>
                <a:gd name="T46" fmla="*/ 280 w 290"/>
                <a:gd name="T47" fmla="*/ 81 h 322"/>
                <a:gd name="T48" fmla="*/ 195 w 290"/>
                <a:gd name="T49" fmla="*/ 80 h 322"/>
                <a:gd name="T50" fmla="*/ 176 w 290"/>
                <a:gd name="T51" fmla="*/ 64 h 322"/>
                <a:gd name="T52" fmla="*/ 143 w 290"/>
                <a:gd name="T53" fmla="*/ 58 h 322"/>
                <a:gd name="T54" fmla="*/ 105 w 290"/>
                <a:gd name="T55" fmla="*/ 64 h 322"/>
                <a:gd name="T56" fmla="*/ 90 w 290"/>
                <a:gd name="T57" fmla="*/ 75 h 322"/>
                <a:gd name="T58" fmla="*/ 89 w 290"/>
                <a:gd name="T59" fmla="*/ 88 h 322"/>
                <a:gd name="T60" fmla="*/ 96 w 290"/>
                <a:gd name="T61" fmla="*/ 99 h 322"/>
                <a:gd name="T62" fmla="*/ 143 w 290"/>
                <a:gd name="T63" fmla="*/ 115 h 322"/>
                <a:gd name="T64" fmla="*/ 229 w 290"/>
                <a:gd name="T65" fmla="*/ 139 h 322"/>
                <a:gd name="T66" fmla="*/ 258 w 290"/>
                <a:gd name="T67" fmla="*/ 153 h 322"/>
                <a:gd name="T68" fmla="*/ 275 w 290"/>
                <a:gd name="T69" fmla="*/ 170 h 322"/>
                <a:gd name="T70" fmla="*/ 287 w 290"/>
                <a:gd name="T71" fmla="*/ 192 h 322"/>
                <a:gd name="T72" fmla="*/ 290 w 290"/>
                <a:gd name="T73" fmla="*/ 219 h 322"/>
                <a:gd name="T74" fmla="*/ 286 w 290"/>
                <a:gd name="T75" fmla="*/ 249 h 322"/>
                <a:gd name="T76" fmla="*/ 270 w 290"/>
                <a:gd name="T77" fmla="*/ 276 h 322"/>
                <a:gd name="T78" fmla="*/ 245 w 290"/>
                <a:gd name="T79" fmla="*/ 299 h 322"/>
                <a:gd name="T80" fmla="*/ 210 w 290"/>
                <a:gd name="T81" fmla="*/ 315 h 322"/>
                <a:gd name="T82" fmla="*/ 166 w 290"/>
                <a:gd name="T83" fmla="*/ 322 h 322"/>
                <a:gd name="T84" fmla="*/ 119 w 290"/>
                <a:gd name="T85" fmla="*/ 321 h 322"/>
                <a:gd name="T86" fmla="*/ 80 w 290"/>
                <a:gd name="T87" fmla="*/ 313 h 322"/>
                <a:gd name="T88" fmla="*/ 48 w 290"/>
                <a:gd name="T89" fmla="*/ 297 h 322"/>
                <a:gd name="T90" fmla="*/ 24 w 290"/>
                <a:gd name="T91" fmla="*/ 275 h 322"/>
                <a:gd name="T92" fmla="*/ 8 w 290"/>
                <a:gd name="T93" fmla="*/ 24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0" h="322">
                  <a:moveTo>
                    <a:pt x="0" y="228"/>
                  </a:moveTo>
                  <a:lnTo>
                    <a:pt x="83" y="215"/>
                  </a:lnTo>
                  <a:lnTo>
                    <a:pt x="85" y="226"/>
                  </a:lnTo>
                  <a:lnTo>
                    <a:pt x="90" y="236"/>
                  </a:lnTo>
                  <a:lnTo>
                    <a:pt x="97" y="244"/>
                  </a:lnTo>
                  <a:lnTo>
                    <a:pt x="104" y="251"/>
                  </a:lnTo>
                  <a:lnTo>
                    <a:pt x="113" y="256"/>
                  </a:lnTo>
                  <a:lnTo>
                    <a:pt x="124" y="261"/>
                  </a:lnTo>
                  <a:lnTo>
                    <a:pt x="135" y="263"/>
                  </a:lnTo>
                  <a:lnTo>
                    <a:pt x="149" y="263"/>
                  </a:lnTo>
                  <a:lnTo>
                    <a:pt x="164" y="263"/>
                  </a:lnTo>
                  <a:lnTo>
                    <a:pt x="177" y="261"/>
                  </a:lnTo>
                  <a:lnTo>
                    <a:pt x="188" y="257"/>
                  </a:lnTo>
                  <a:lnTo>
                    <a:pt x="196" y="252"/>
                  </a:lnTo>
                  <a:lnTo>
                    <a:pt x="201" y="247"/>
                  </a:lnTo>
                  <a:lnTo>
                    <a:pt x="205" y="242"/>
                  </a:lnTo>
                  <a:lnTo>
                    <a:pt x="207" y="237"/>
                  </a:lnTo>
                  <a:lnTo>
                    <a:pt x="208" y="230"/>
                  </a:lnTo>
                  <a:lnTo>
                    <a:pt x="207" y="225"/>
                  </a:lnTo>
                  <a:lnTo>
                    <a:pt x="206" y="222"/>
                  </a:lnTo>
                  <a:lnTo>
                    <a:pt x="205" y="218"/>
                  </a:lnTo>
                  <a:lnTo>
                    <a:pt x="202" y="215"/>
                  </a:lnTo>
                  <a:lnTo>
                    <a:pt x="198" y="211"/>
                  </a:lnTo>
                  <a:lnTo>
                    <a:pt x="192" y="209"/>
                  </a:lnTo>
                  <a:lnTo>
                    <a:pt x="184" y="207"/>
                  </a:lnTo>
                  <a:lnTo>
                    <a:pt x="174" y="203"/>
                  </a:lnTo>
                  <a:lnTo>
                    <a:pt x="129" y="193"/>
                  </a:lnTo>
                  <a:lnTo>
                    <a:pt x="93" y="183"/>
                  </a:lnTo>
                  <a:lnTo>
                    <a:pt x="78" y="178"/>
                  </a:lnTo>
                  <a:lnTo>
                    <a:pt x="66" y="173"/>
                  </a:lnTo>
                  <a:lnTo>
                    <a:pt x="56" y="169"/>
                  </a:lnTo>
                  <a:lnTo>
                    <a:pt x="48" y="164"/>
                  </a:lnTo>
                  <a:lnTo>
                    <a:pt x="40" y="157"/>
                  </a:lnTo>
                  <a:lnTo>
                    <a:pt x="32" y="150"/>
                  </a:lnTo>
                  <a:lnTo>
                    <a:pt x="26" y="142"/>
                  </a:lnTo>
                  <a:lnTo>
                    <a:pt x="21" y="134"/>
                  </a:lnTo>
                  <a:lnTo>
                    <a:pt x="17" y="125"/>
                  </a:lnTo>
                  <a:lnTo>
                    <a:pt x="14" y="116"/>
                  </a:lnTo>
                  <a:lnTo>
                    <a:pt x="12" y="106"/>
                  </a:lnTo>
                  <a:lnTo>
                    <a:pt x="11" y="94"/>
                  </a:lnTo>
                  <a:lnTo>
                    <a:pt x="12" y="85"/>
                  </a:lnTo>
                  <a:lnTo>
                    <a:pt x="14" y="76"/>
                  </a:lnTo>
                  <a:lnTo>
                    <a:pt x="16" y="66"/>
                  </a:lnTo>
                  <a:lnTo>
                    <a:pt x="19" y="57"/>
                  </a:lnTo>
                  <a:lnTo>
                    <a:pt x="24" y="49"/>
                  </a:lnTo>
                  <a:lnTo>
                    <a:pt x="30" y="41"/>
                  </a:lnTo>
                  <a:lnTo>
                    <a:pt x="36" y="34"/>
                  </a:lnTo>
                  <a:lnTo>
                    <a:pt x="44" y="27"/>
                  </a:lnTo>
                  <a:lnTo>
                    <a:pt x="52" y="20"/>
                  </a:lnTo>
                  <a:lnTo>
                    <a:pt x="61" y="15"/>
                  </a:lnTo>
                  <a:lnTo>
                    <a:pt x="73" y="10"/>
                  </a:lnTo>
                  <a:lnTo>
                    <a:pt x="84" y="7"/>
                  </a:lnTo>
                  <a:lnTo>
                    <a:pt x="97" y="3"/>
                  </a:lnTo>
                  <a:lnTo>
                    <a:pt x="111" y="2"/>
                  </a:lnTo>
                  <a:lnTo>
                    <a:pt x="126" y="0"/>
                  </a:lnTo>
                  <a:lnTo>
                    <a:pt x="142" y="0"/>
                  </a:lnTo>
                  <a:lnTo>
                    <a:pt x="157" y="0"/>
                  </a:lnTo>
                  <a:lnTo>
                    <a:pt x="172" y="1"/>
                  </a:lnTo>
                  <a:lnTo>
                    <a:pt x="185" y="3"/>
                  </a:lnTo>
                  <a:lnTo>
                    <a:pt x="198" y="5"/>
                  </a:lnTo>
                  <a:lnTo>
                    <a:pt x="209" y="8"/>
                  </a:lnTo>
                  <a:lnTo>
                    <a:pt x="220" y="11"/>
                  </a:lnTo>
                  <a:lnTo>
                    <a:pt x="229" y="16"/>
                  </a:lnTo>
                  <a:lnTo>
                    <a:pt x="237" y="20"/>
                  </a:lnTo>
                  <a:lnTo>
                    <a:pt x="244" y="26"/>
                  </a:lnTo>
                  <a:lnTo>
                    <a:pt x="251" y="32"/>
                  </a:lnTo>
                  <a:lnTo>
                    <a:pt x="258" y="39"/>
                  </a:lnTo>
                  <a:lnTo>
                    <a:pt x="264" y="46"/>
                  </a:lnTo>
                  <a:lnTo>
                    <a:pt x="268" y="54"/>
                  </a:lnTo>
                  <a:lnTo>
                    <a:pt x="273" y="63"/>
                  </a:lnTo>
                  <a:lnTo>
                    <a:pt x="276" y="72"/>
                  </a:lnTo>
                  <a:lnTo>
                    <a:pt x="280" y="81"/>
                  </a:lnTo>
                  <a:lnTo>
                    <a:pt x="202" y="95"/>
                  </a:lnTo>
                  <a:lnTo>
                    <a:pt x="199" y="87"/>
                  </a:lnTo>
                  <a:lnTo>
                    <a:pt x="195" y="80"/>
                  </a:lnTo>
                  <a:lnTo>
                    <a:pt x="189" y="73"/>
                  </a:lnTo>
                  <a:lnTo>
                    <a:pt x="184" y="68"/>
                  </a:lnTo>
                  <a:lnTo>
                    <a:pt x="176" y="64"/>
                  </a:lnTo>
                  <a:lnTo>
                    <a:pt x="166" y="61"/>
                  </a:lnTo>
                  <a:lnTo>
                    <a:pt x="156" y="60"/>
                  </a:lnTo>
                  <a:lnTo>
                    <a:pt x="143" y="58"/>
                  </a:lnTo>
                  <a:lnTo>
                    <a:pt x="128" y="60"/>
                  </a:lnTo>
                  <a:lnTo>
                    <a:pt x="115" y="61"/>
                  </a:lnTo>
                  <a:lnTo>
                    <a:pt x="105" y="64"/>
                  </a:lnTo>
                  <a:lnTo>
                    <a:pt x="97" y="68"/>
                  </a:lnTo>
                  <a:lnTo>
                    <a:pt x="93" y="71"/>
                  </a:lnTo>
                  <a:lnTo>
                    <a:pt x="90" y="75"/>
                  </a:lnTo>
                  <a:lnTo>
                    <a:pt x="89" y="79"/>
                  </a:lnTo>
                  <a:lnTo>
                    <a:pt x="88" y="84"/>
                  </a:lnTo>
                  <a:lnTo>
                    <a:pt x="89" y="88"/>
                  </a:lnTo>
                  <a:lnTo>
                    <a:pt x="90" y="92"/>
                  </a:lnTo>
                  <a:lnTo>
                    <a:pt x="92" y="95"/>
                  </a:lnTo>
                  <a:lnTo>
                    <a:pt x="96" y="99"/>
                  </a:lnTo>
                  <a:lnTo>
                    <a:pt x="105" y="103"/>
                  </a:lnTo>
                  <a:lnTo>
                    <a:pt x="121" y="109"/>
                  </a:lnTo>
                  <a:lnTo>
                    <a:pt x="143" y="115"/>
                  </a:lnTo>
                  <a:lnTo>
                    <a:pt x="173" y="122"/>
                  </a:lnTo>
                  <a:lnTo>
                    <a:pt x="203" y="130"/>
                  </a:lnTo>
                  <a:lnTo>
                    <a:pt x="229" y="139"/>
                  </a:lnTo>
                  <a:lnTo>
                    <a:pt x="239" y="144"/>
                  </a:lnTo>
                  <a:lnTo>
                    <a:pt x="248" y="148"/>
                  </a:lnTo>
                  <a:lnTo>
                    <a:pt x="258" y="153"/>
                  </a:lnTo>
                  <a:lnTo>
                    <a:pt x="265" y="158"/>
                  </a:lnTo>
                  <a:lnTo>
                    <a:pt x="270" y="164"/>
                  </a:lnTo>
                  <a:lnTo>
                    <a:pt x="275" y="170"/>
                  </a:lnTo>
                  <a:lnTo>
                    <a:pt x="280" y="177"/>
                  </a:lnTo>
                  <a:lnTo>
                    <a:pt x="283" y="184"/>
                  </a:lnTo>
                  <a:lnTo>
                    <a:pt x="287" y="192"/>
                  </a:lnTo>
                  <a:lnTo>
                    <a:pt x="289" y="201"/>
                  </a:lnTo>
                  <a:lnTo>
                    <a:pt x="290" y="209"/>
                  </a:lnTo>
                  <a:lnTo>
                    <a:pt x="290" y="219"/>
                  </a:lnTo>
                  <a:lnTo>
                    <a:pt x="289" y="230"/>
                  </a:lnTo>
                  <a:lnTo>
                    <a:pt x="288" y="239"/>
                  </a:lnTo>
                  <a:lnTo>
                    <a:pt x="286" y="249"/>
                  </a:lnTo>
                  <a:lnTo>
                    <a:pt x="281" y="259"/>
                  </a:lnTo>
                  <a:lnTo>
                    <a:pt x="276" y="268"/>
                  </a:lnTo>
                  <a:lnTo>
                    <a:pt x="270" y="276"/>
                  </a:lnTo>
                  <a:lnTo>
                    <a:pt x="262" y="284"/>
                  </a:lnTo>
                  <a:lnTo>
                    <a:pt x="254" y="292"/>
                  </a:lnTo>
                  <a:lnTo>
                    <a:pt x="245" y="299"/>
                  </a:lnTo>
                  <a:lnTo>
                    <a:pt x="235" y="306"/>
                  </a:lnTo>
                  <a:lnTo>
                    <a:pt x="223" y="310"/>
                  </a:lnTo>
                  <a:lnTo>
                    <a:pt x="210" y="315"/>
                  </a:lnTo>
                  <a:lnTo>
                    <a:pt x="196" y="318"/>
                  </a:lnTo>
                  <a:lnTo>
                    <a:pt x="181" y="321"/>
                  </a:lnTo>
                  <a:lnTo>
                    <a:pt x="166" y="322"/>
                  </a:lnTo>
                  <a:lnTo>
                    <a:pt x="149" y="322"/>
                  </a:lnTo>
                  <a:lnTo>
                    <a:pt x="134" y="322"/>
                  </a:lnTo>
                  <a:lnTo>
                    <a:pt x="119" y="321"/>
                  </a:lnTo>
                  <a:lnTo>
                    <a:pt x="105" y="318"/>
                  </a:lnTo>
                  <a:lnTo>
                    <a:pt x="92" y="316"/>
                  </a:lnTo>
                  <a:lnTo>
                    <a:pt x="80" y="313"/>
                  </a:lnTo>
                  <a:lnTo>
                    <a:pt x="69" y="308"/>
                  </a:lnTo>
                  <a:lnTo>
                    <a:pt x="58" y="302"/>
                  </a:lnTo>
                  <a:lnTo>
                    <a:pt x="48" y="297"/>
                  </a:lnTo>
                  <a:lnTo>
                    <a:pt x="39" y="290"/>
                  </a:lnTo>
                  <a:lnTo>
                    <a:pt x="32" y="283"/>
                  </a:lnTo>
                  <a:lnTo>
                    <a:pt x="24" y="275"/>
                  </a:lnTo>
                  <a:lnTo>
                    <a:pt x="18" y="267"/>
                  </a:lnTo>
                  <a:lnTo>
                    <a:pt x="12" y="257"/>
                  </a:lnTo>
                  <a:lnTo>
                    <a:pt x="8" y="248"/>
                  </a:lnTo>
                  <a:lnTo>
                    <a:pt x="3" y="23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0" name="Freeform 98"/>
            <p:cNvSpPr>
              <a:spLocks/>
            </p:cNvSpPr>
            <p:nvPr userDrawn="1"/>
          </p:nvSpPr>
          <p:spPr bwMode="auto">
            <a:xfrm>
              <a:off x="1693" y="415"/>
              <a:ext cx="58" cy="85"/>
            </a:xfrm>
            <a:custGeom>
              <a:avLst/>
              <a:gdLst>
                <a:gd name="T0" fmla="*/ 0 w 287"/>
                <a:gd name="T1" fmla="*/ 426 h 426"/>
                <a:gd name="T2" fmla="*/ 0 w 287"/>
                <a:gd name="T3" fmla="*/ 0 h 426"/>
                <a:gd name="T4" fmla="*/ 82 w 287"/>
                <a:gd name="T5" fmla="*/ 0 h 426"/>
                <a:gd name="T6" fmla="*/ 82 w 287"/>
                <a:gd name="T7" fmla="*/ 227 h 426"/>
                <a:gd name="T8" fmla="*/ 178 w 287"/>
                <a:gd name="T9" fmla="*/ 118 h 426"/>
                <a:gd name="T10" fmla="*/ 278 w 287"/>
                <a:gd name="T11" fmla="*/ 118 h 426"/>
                <a:gd name="T12" fmla="*/ 172 w 287"/>
                <a:gd name="T13" fmla="*/ 230 h 426"/>
                <a:gd name="T14" fmla="*/ 287 w 287"/>
                <a:gd name="T15" fmla="*/ 426 h 426"/>
                <a:gd name="T16" fmla="*/ 197 w 287"/>
                <a:gd name="T17" fmla="*/ 426 h 426"/>
                <a:gd name="T18" fmla="*/ 120 w 287"/>
                <a:gd name="T19" fmla="*/ 288 h 426"/>
                <a:gd name="T20" fmla="*/ 82 w 287"/>
                <a:gd name="T21" fmla="*/ 328 h 426"/>
                <a:gd name="T22" fmla="*/ 82 w 287"/>
                <a:gd name="T23" fmla="*/ 426 h 426"/>
                <a:gd name="T24" fmla="*/ 0 w 287"/>
                <a:gd name="T25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7" h="426">
                  <a:moveTo>
                    <a:pt x="0" y="426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227"/>
                  </a:lnTo>
                  <a:lnTo>
                    <a:pt x="178" y="118"/>
                  </a:lnTo>
                  <a:lnTo>
                    <a:pt x="278" y="118"/>
                  </a:lnTo>
                  <a:lnTo>
                    <a:pt x="172" y="230"/>
                  </a:lnTo>
                  <a:lnTo>
                    <a:pt x="287" y="426"/>
                  </a:lnTo>
                  <a:lnTo>
                    <a:pt x="197" y="426"/>
                  </a:lnTo>
                  <a:lnTo>
                    <a:pt x="120" y="288"/>
                  </a:lnTo>
                  <a:lnTo>
                    <a:pt x="82" y="328"/>
                  </a:lnTo>
                  <a:lnTo>
                    <a:pt x="82" y="426"/>
                  </a:lnTo>
                  <a:lnTo>
                    <a:pt x="0" y="426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1" name="Freeform 99"/>
            <p:cNvSpPr>
              <a:spLocks noEditPoints="1"/>
            </p:cNvSpPr>
            <p:nvPr userDrawn="1"/>
          </p:nvSpPr>
          <p:spPr bwMode="auto">
            <a:xfrm>
              <a:off x="1756" y="437"/>
              <a:ext cx="64" cy="65"/>
            </a:xfrm>
            <a:custGeom>
              <a:avLst/>
              <a:gdLst>
                <a:gd name="T0" fmla="*/ 86 w 321"/>
                <a:gd name="T1" fmla="*/ 183 h 322"/>
                <a:gd name="T2" fmla="*/ 94 w 321"/>
                <a:gd name="T3" fmla="*/ 210 h 322"/>
                <a:gd name="T4" fmla="*/ 107 w 321"/>
                <a:gd name="T5" fmla="*/ 231 h 322"/>
                <a:gd name="T6" fmla="*/ 125 w 321"/>
                <a:gd name="T7" fmla="*/ 246 h 322"/>
                <a:gd name="T8" fmla="*/ 146 w 321"/>
                <a:gd name="T9" fmla="*/ 254 h 322"/>
                <a:gd name="T10" fmla="*/ 169 w 321"/>
                <a:gd name="T11" fmla="*/ 255 h 322"/>
                <a:gd name="T12" fmla="*/ 190 w 321"/>
                <a:gd name="T13" fmla="*/ 249 h 322"/>
                <a:gd name="T14" fmla="*/ 210 w 321"/>
                <a:gd name="T15" fmla="*/ 237 h 322"/>
                <a:gd name="T16" fmla="*/ 225 w 321"/>
                <a:gd name="T17" fmla="*/ 218 h 322"/>
                <a:gd name="T18" fmla="*/ 234 w 321"/>
                <a:gd name="T19" fmla="*/ 192 h 322"/>
                <a:gd name="T20" fmla="*/ 237 w 321"/>
                <a:gd name="T21" fmla="*/ 161 h 322"/>
                <a:gd name="T22" fmla="*/ 234 w 321"/>
                <a:gd name="T23" fmla="*/ 130 h 322"/>
                <a:gd name="T24" fmla="*/ 225 w 321"/>
                <a:gd name="T25" fmla="*/ 104 h 322"/>
                <a:gd name="T26" fmla="*/ 210 w 321"/>
                <a:gd name="T27" fmla="*/ 85 h 322"/>
                <a:gd name="T28" fmla="*/ 190 w 321"/>
                <a:gd name="T29" fmla="*/ 72 h 322"/>
                <a:gd name="T30" fmla="*/ 169 w 321"/>
                <a:gd name="T31" fmla="*/ 66 h 322"/>
                <a:gd name="T32" fmla="*/ 146 w 321"/>
                <a:gd name="T33" fmla="*/ 68 h 322"/>
                <a:gd name="T34" fmla="*/ 125 w 321"/>
                <a:gd name="T35" fmla="*/ 76 h 322"/>
                <a:gd name="T36" fmla="*/ 107 w 321"/>
                <a:gd name="T37" fmla="*/ 91 h 322"/>
                <a:gd name="T38" fmla="*/ 94 w 321"/>
                <a:gd name="T39" fmla="*/ 112 h 322"/>
                <a:gd name="T40" fmla="*/ 86 w 321"/>
                <a:gd name="T41" fmla="*/ 139 h 322"/>
                <a:gd name="T42" fmla="*/ 0 w 321"/>
                <a:gd name="T43" fmla="*/ 156 h 322"/>
                <a:gd name="T44" fmla="*/ 4 w 321"/>
                <a:gd name="T45" fmla="*/ 126 h 322"/>
                <a:gd name="T46" fmla="*/ 12 w 321"/>
                <a:gd name="T47" fmla="*/ 98 h 322"/>
                <a:gd name="T48" fmla="*/ 26 w 321"/>
                <a:gd name="T49" fmla="*/ 69 h 322"/>
                <a:gd name="T50" fmla="*/ 46 w 321"/>
                <a:gd name="T51" fmla="*/ 45 h 322"/>
                <a:gd name="T52" fmla="*/ 69 w 321"/>
                <a:gd name="T53" fmla="*/ 25 h 322"/>
                <a:gd name="T54" fmla="*/ 98 w 321"/>
                <a:gd name="T55" fmla="*/ 11 h 322"/>
                <a:gd name="T56" fmla="*/ 128 w 321"/>
                <a:gd name="T57" fmla="*/ 3 h 322"/>
                <a:gd name="T58" fmla="*/ 161 w 321"/>
                <a:gd name="T59" fmla="*/ 0 h 322"/>
                <a:gd name="T60" fmla="*/ 210 w 321"/>
                <a:gd name="T61" fmla="*/ 7 h 322"/>
                <a:gd name="T62" fmla="*/ 253 w 321"/>
                <a:gd name="T63" fmla="*/ 25 h 322"/>
                <a:gd name="T64" fmla="*/ 287 w 321"/>
                <a:gd name="T65" fmla="*/ 57 h 322"/>
                <a:gd name="T66" fmla="*/ 311 w 321"/>
                <a:gd name="T67" fmla="*/ 96 h 322"/>
                <a:gd name="T68" fmla="*/ 321 w 321"/>
                <a:gd name="T69" fmla="*/ 144 h 322"/>
                <a:gd name="T70" fmla="*/ 319 w 321"/>
                <a:gd name="T71" fmla="*/ 194 h 322"/>
                <a:gd name="T72" fmla="*/ 304 w 321"/>
                <a:gd name="T73" fmla="*/ 238 h 322"/>
                <a:gd name="T74" fmla="*/ 276 w 321"/>
                <a:gd name="T75" fmla="*/ 276 h 322"/>
                <a:gd name="T76" fmla="*/ 239 w 321"/>
                <a:gd name="T77" fmla="*/ 305 h 322"/>
                <a:gd name="T78" fmla="*/ 195 w 321"/>
                <a:gd name="T79" fmla="*/ 320 h 322"/>
                <a:gd name="T80" fmla="*/ 151 w 321"/>
                <a:gd name="T81" fmla="*/ 322 h 322"/>
                <a:gd name="T82" fmla="*/ 120 w 321"/>
                <a:gd name="T83" fmla="*/ 317 h 322"/>
                <a:gd name="T84" fmla="*/ 90 w 321"/>
                <a:gd name="T85" fmla="*/ 308 h 322"/>
                <a:gd name="T86" fmla="*/ 62 w 321"/>
                <a:gd name="T87" fmla="*/ 293 h 322"/>
                <a:gd name="T88" fmla="*/ 39 w 321"/>
                <a:gd name="T89" fmla="*/ 272 h 322"/>
                <a:gd name="T90" fmla="*/ 21 w 321"/>
                <a:gd name="T91" fmla="*/ 247 h 322"/>
                <a:gd name="T92" fmla="*/ 9 w 321"/>
                <a:gd name="T93" fmla="*/ 217 h 322"/>
                <a:gd name="T94" fmla="*/ 3 w 321"/>
                <a:gd name="T95" fmla="*/ 1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1" h="322">
                  <a:moveTo>
                    <a:pt x="85" y="161"/>
                  </a:moveTo>
                  <a:lnTo>
                    <a:pt x="85" y="172"/>
                  </a:lnTo>
                  <a:lnTo>
                    <a:pt x="86" y="183"/>
                  </a:lnTo>
                  <a:lnTo>
                    <a:pt x="88" y="193"/>
                  </a:lnTo>
                  <a:lnTo>
                    <a:pt x="91" y="202"/>
                  </a:lnTo>
                  <a:lnTo>
                    <a:pt x="94" y="210"/>
                  </a:lnTo>
                  <a:lnTo>
                    <a:pt x="98" y="218"/>
                  </a:lnTo>
                  <a:lnTo>
                    <a:pt x="102" y="225"/>
                  </a:lnTo>
                  <a:lnTo>
                    <a:pt x="107" y="231"/>
                  </a:lnTo>
                  <a:lnTo>
                    <a:pt x="113" y="237"/>
                  </a:lnTo>
                  <a:lnTo>
                    <a:pt x="119" y="242"/>
                  </a:lnTo>
                  <a:lnTo>
                    <a:pt x="125" y="246"/>
                  </a:lnTo>
                  <a:lnTo>
                    <a:pt x="131" y="249"/>
                  </a:lnTo>
                  <a:lnTo>
                    <a:pt x="138" y="253"/>
                  </a:lnTo>
                  <a:lnTo>
                    <a:pt x="146" y="254"/>
                  </a:lnTo>
                  <a:lnTo>
                    <a:pt x="153" y="255"/>
                  </a:lnTo>
                  <a:lnTo>
                    <a:pt x="161" y="256"/>
                  </a:lnTo>
                  <a:lnTo>
                    <a:pt x="169" y="255"/>
                  </a:lnTo>
                  <a:lnTo>
                    <a:pt x="176" y="254"/>
                  </a:lnTo>
                  <a:lnTo>
                    <a:pt x="183" y="253"/>
                  </a:lnTo>
                  <a:lnTo>
                    <a:pt x="190" y="249"/>
                  </a:lnTo>
                  <a:lnTo>
                    <a:pt x="197" y="246"/>
                  </a:lnTo>
                  <a:lnTo>
                    <a:pt x="204" y="242"/>
                  </a:lnTo>
                  <a:lnTo>
                    <a:pt x="210" y="237"/>
                  </a:lnTo>
                  <a:lnTo>
                    <a:pt x="216" y="231"/>
                  </a:lnTo>
                  <a:lnTo>
                    <a:pt x="220" y="225"/>
                  </a:lnTo>
                  <a:lnTo>
                    <a:pt x="225" y="218"/>
                  </a:lnTo>
                  <a:lnTo>
                    <a:pt x="228" y="210"/>
                  </a:lnTo>
                  <a:lnTo>
                    <a:pt x="232" y="201"/>
                  </a:lnTo>
                  <a:lnTo>
                    <a:pt x="234" y="192"/>
                  </a:lnTo>
                  <a:lnTo>
                    <a:pt x="235" y="183"/>
                  </a:lnTo>
                  <a:lnTo>
                    <a:pt x="237" y="172"/>
                  </a:lnTo>
                  <a:lnTo>
                    <a:pt x="237" y="161"/>
                  </a:lnTo>
                  <a:lnTo>
                    <a:pt x="237" y="149"/>
                  </a:lnTo>
                  <a:lnTo>
                    <a:pt x="235" y="139"/>
                  </a:lnTo>
                  <a:lnTo>
                    <a:pt x="234" y="130"/>
                  </a:lnTo>
                  <a:lnTo>
                    <a:pt x="232" y="121"/>
                  </a:lnTo>
                  <a:lnTo>
                    <a:pt x="228" y="112"/>
                  </a:lnTo>
                  <a:lnTo>
                    <a:pt x="225" y="104"/>
                  </a:lnTo>
                  <a:lnTo>
                    <a:pt x="220" y="98"/>
                  </a:lnTo>
                  <a:lnTo>
                    <a:pt x="216" y="91"/>
                  </a:lnTo>
                  <a:lnTo>
                    <a:pt x="210" y="85"/>
                  </a:lnTo>
                  <a:lnTo>
                    <a:pt x="204" y="80"/>
                  </a:lnTo>
                  <a:lnTo>
                    <a:pt x="197" y="76"/>
                  </a:lnTo>
                  <a:lnTo>
                    <a:pt x="190" y="72"/>
                  </a:lnTo>
                  <a:lnTo>
                    <a:pt x="183" y="70"/>
                  </a:lnTo>
                  <a:lnTo>
                    <a:pt x="176" y="68"/>
                  </a:lnTo>
                  <a:lnTo>
                    <a:pt x="169" y="66"/>
                  </a:lnTo>
                  <a:lnTo>
                    <a:pt x="161" y="66"/>
                  </a:lnTo>
                  <a:lnTo>
                    <a:pt x="153" y="66"/>
                  </a:lnTo>
                  <a:lnTo>
                    <a:pt x="146" y="68"/>
                  </a:lnTo>
                  <a:lnTo>
                    <a:pt x="138" y="70"/>
                  </a:lnTo>
                  <a:lnTo>
                    <a:pt x="131" y="72"/>
                  </a:lnTo>
                  <a:lnTo>
                    <a:pt x="125" y="76"/>
                  </a:lnTo>
                  <a:lnTo>
                    <a:pt x="119" y="80"/>
                  </a:lnTo>
                  <a:lnTo>
                    <a:pt x="113" y="85"/>
                  </a:lnTo>
                  <a:lnTo>
                    <a:pt x="107" y="91"/>
                  </a:lnTo>
                  <a:lnTo>
                    <a:pt x="102" y="98"/>
                  </a:lnTo>
                  <a:lnTo>
                    <a:pt x="98" y="104"/>
                  </a:lnTo>
                  <a:lnTo>
                    <a:pt x="94" y="112"/>
                  </a:lnTo>
                  <a:lnTo>
                    <a:pt x="91" y="121"/>
                  </a:lnTo>
                  <a:lnTo>
                    <a:pt x="88" y="130"/>
                  </a:lnTo>
                  <a:lnTo>
                    <a:pt x="86" y="139"/>
                  </a:lnTo>
                  <a:lnTo>
                    <a:pt x="85" y="150"/>
                  </a:lnTo>
                  <a:lnTo>
                    <a:pt x="85" y="161"/>
                  </a:lnTo>
                  <a:close/>
                  <a:moveTo>
                    <a:pt x="0" y="156"/>
                  </a:moveTo>
                  <a:lnTo>
                    <a:pt x="2" y="147"/>
                  </a:lnTo>
                  <a:lnTo>
                    <a:pt x="3" y="137"/>
                  </a:lnTo>
                  <a:lnTo>
                    <a:pt x="4" y="126"/>
                  </a:lnTo>
                  <a:lnTo>
                    <a:pt x="6" y="117"/>
                  </a:lnTo>
                  <a:lnTo>
                    <a:pt x="9" y="107"/>
                  </a:lnTo>
                  <a:lnTo>
                    <a:pt x="12" y="98"/>
                  </a:lnTo>
                  <a:lnTo>
                    <a:pt x="17" y="87"/>
                  </a:lnTo>
                  <a:lnTo>
                    <a:pt x="21" y="78"/>
                  </a:lnTo>
                  <a:lnTo>
                    <a:pt x="26" y="69"/>
                  </a:lnTo>
                  <a:lnTo>
                    <a:pt x="32" y="60"/>
                  </a:lnTo>
                  <a:lnTo>
                    <a:pt x="39" y="51"/>
                  </a:lnTo>
                  <a:lnTo>
                    <a:pt x="46" y="45"/>
                  </a:lnTo>
                  <a:lnTo>
                    <a:pt x="53" y="38"/>
                  </a:lnTo>
                  <a:lnTo>
                    <a:pt x="61" y="31"/>
                  </a:lnTo>
                  <a:lnTo>
                    <a:pt x="69" y="25"/>
                  </a:lnTo>
                  <a:lnTo>
                    <a:pt x="78" y="20"/>
                  </a:lnTo>
                  <a:lnTo>
                    <a:pt x="87" y="15"/>
                  </a:lnTo>
                  <a:lnTo>
                    <a:pt x="98" y="11"/>
                  </a:lnTo>
                  <a:lnTo>
                    <a:pt x="107" y="8"/>
                  </a:lnTo>
                  <a:lnTo>
                    <a:pt x="117" y="4"/>
                  </a:lnTo>
                  <a:lnTo>
                    <a:pt x="128" y="3"/>
                  </a:lnTo>
                  <a:lnTo>
                    <a:pt x="138" y="1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79" y="1"/>
                  </a:lnTo>
                  <a:lnTo>
                    <a:pt x="195" y="3"/>
                  </a:lnTo>
                  <a:lnTo>
                    <a:pt x="210" y="7"/>
                  </a:lnTo>
                  <a:lnTo>
                    <a:pt x="225" y="11"/>
                  </a:lnTo>
                  <a:lnTo>
                    <a:pt x="239" y="18"/>
                  </a:lnTo>
                  <a:lnTo>
                    <a:pt x="253" y="25"/>
                  </a:lnTo>
                  <a:lnTo>
                    <a:pt x="264" y="34"/>
                  </a:lnTo>
                  <a:lnTo>
                    <a:pt x="276" y="46"/>
                  </a:lnTo>
                  <a:lnTo>
                    <a:pt x="287" y="57"/>
                  </a:lnTo>
                  <a:lnTo>
                    <a:pt x="296" y="70"/>
                  </a:lnTo>
                  <a:lnTo>
                    <a:pt x="304" y="83"/>
                  </a:lnTo>
                  <a:lnTo>
                    <a:pt x="311" y="96"/>
                  </a:lnTo>
                  <a:lnTo>
                    <a:pt x="315" y="111"/>
                  </a:lnTo>
                  <a:lnTo>
                    <a:pt x="319" y="127"/>
                  </a:lnTo>
                  <a:lnTo>
                    <a:pt x="321" y="144"/>
                  </a:lnTo>
                  <a:lnTo>
                    <a:pt x="321" y="161"/>
                  </a:lnTo>
                  <a:lnTo>
                    <a:pt x="321" y="177"/>
                  </a:lnTo>
                  <a:lnTo>
                    <a:pt x="319" y="194"/>
                  </a:lnTo>
                  <a:lnTo>
                    <a:pt x="315" y="209"/>
                  </a:lnTo>
                  <a:lnTo>
                    <a:pt x="311" y="224"/>
                  </a:lnTo>
                  <a:lnTo>
                    <a:pt x="304" y="238"/>
                  </a:lnTo>
                  <a:lnTo>
                    <a:pt x="296" y="252"/>
                  </a:lnTo>
                  <a:lnTo>
                    <a:pt x="286" y="264"/>
                  </a:lnTo>
                  <a:lnTo>
                    <a:pt x="276" y="276"/>
                  </a:lnTo>
                  <a:lnTo>
                    <a:pt x="264" y="287"/>
                  </a:lnTo>
                  <a:lnTo>
                    <a:pt x="252" y="297"/>
                  </a:lnTo>
                  <a:lnTo>
                    <a:pt x="239" y="305"/>
                  </a:lnTo>
                  <a:lnTo>
                    <a:pt x="225" y="310"/>
                  </a:lnTo>
                  <a:lnTo>
                    <a:pt x="210" y="316"/>
                  </a:lnTo>
                  <a:lnTo>
                    <a:pt x="195" y="320"/>
                  </a:lnTo>
                  <a:lnTo>
                    <a:pt x="179" y="322"/>
                  </a:lnTo>
                  <a:lnTo>
                    <a:pt x="161" y="322"/>
                  </a:lnTo>
                  <a:lnTo>
                    <a:pt x="151" y="322"/>
                  </a:lnTo>
                  <a:lnTo>
                    <a:pt x="141" y="321"/>
                  </a:lnTo>
                  <a:lnTo>
                    <a:pt x="130" y="320"/>
                  </a:lnTo>
                  <a:lnTo>
                    <a:pt x="120" y="317"/>
                  </a:lnTo>
                  <a:lnTo>
                    <a:pt x="109" y="315"/>
                  </a:lnTo>
                  <a:lnTo>
                    <a:pt x="100" y="311"/>
                  </a:lnTo>
                  <a:lnTo>
                    <a:pt x="90" y="308"/>
                  </a:lnTo>
                  <a:lnTo>
                    <a:pt x="80" y="303"/>
                  </a:lnTo>
                  <a:lnTo>
                    <a:pt x="71" y="298"/>
                  </a:lnTo>
                  <a:lnTo>
                    <a:pt x="62" y="293"/>
                  </a:lnTo>
                  <a:lnTo>
                    <a:pt x="54" y="286"/>
                  </a:lnTo>
                  <a:lnTo>
                    <a:pt x="46" y="279"/>
                  </a:lnTo>
                  <a:lnTo>
                    <a:pt x="39" y="272"/>
                  </a:lnTo>
                  <a:lnTo>
                    <a:pt x="33" y="264"/>
                  </a:lnTo>
                  <a:lnTo>
                    <a:pt x="26" y="256"/>
                  </a:lnTo>
                  <a:lnTo>
                    <a:pt x="21" y="247"/>
                  </a:lnTo>
                  <a:lnTo>
                    <a:pt x="17" y="238"/>
                  </a:lnTo>
                  <a:lnTo>
                    <a:pt x="12" y="228"/>
                  </a:lnTo>
                  <a:lnTo>
                    <a:pt x="9" y="217"/>
                  </a:lnTo>
                  <a:lnTo>
                    <a:pt x="6" y="206"/>
                  </a:lnTo>
                  <a:lnTo>
                    <a:pt x="4" y="194"/>
                  </a:lnTo>
                  <a:lnTo>
                    <a:pt x="3" y="183"/>
                  </a:lnTo>
                  <a:lnTo>
                    <a:pt x="2" y="17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2" name="Freeform 100"/>
            <p:cNvSpPr>
              <a:spLocks/>
            </p:cNvSpPr>
            <p:nvPr userDrawn="1"/>
          </p:nvSpPr>
          <p:spPr bwMode="auto">
            <a:xfrm>
              <a:off x="1833" y="439"/>
              <a:ext cx="56" cy="63"/>
            </a:xfrm>
            <a:custGeom>
              <a:avLst/>
              <a:gdLst>
                <a:gd name="T0" fmla="*/ 207 w 282"/>
                <a:gd name="T1" fmla="*/ 308 h 315"/>
                <a:gd name="T2" fmla="*/ 207 w 282"/>
                <a:gd name="T3" fmla="*/ 262 h 315"/>
                <a:gd name="T4" fmla="*/ 197 w 282"/>
                <a:gd name="T5" fmla="*/ 273 h 315"/>
                <a:gd name="T6" fmla="*/ 187 w 282"/>
                <a:gd name="T7" fmla="*/ 284 h 315"/>
                <a:gd name="T8" fmla="*/ 174 w 282"/>
                <a:gd name="T9" fmla="*/ 293 h 315"/>
                <a:gd name="T10" fmla="*/ 162 w 282"/>
                <a:gd name="T11" fmla="*/ 301 h 315"/>
                <a:gd name="T12" fmla="*/ 148 w 282"/>
                <a:gd name="T13" fmla="*/ 308 h 315"/>
                <a:gd name="T14" fmla="*/ 133 w 282"/>
                <a:gd name="T15" fmla="*/ 311 h 315"/>
                <a:gd name="T16" fmla="*/ 119 w 282"/>
                <a:gd name="T17" fmla="*/ 315 h 315"/>
                <a:gd name="T18" fmla="*/ 104 w 282"/>
                <a:gd name="T19" fmla="*/ 315 h 315"/>
                <a:gd name="T20" fmla="*/ 87 w 282"/>
                <a:gd name="T21" fmla="*/ 315 h 315"/>
                <a:gd name="T22" fmla="*/ 74 w 282"/>
                <a:gd name="T23" fmla="*/ 313 h 315"/>
                <a:gd name="T24" fmla="*/ 60 w 282"/>
                <a:gd name="T25" fmla="*/ 308 h 315"/>
                <a:gd name="T26" fmla="*/ 47 w 282"/>
                <a:gd name="T27" fmla="*/ 302 h 315"/>
                <a:gd name="T28" fmla="*/ 35 w 282"/>
                <a:gd name="T29" fmla="*/ 294 h 315"/>
                <a:gd name="T30" fmla="*/ 26 w 282"/>
                <a:gd name="T31" fmla="*/ 285 h 315"/>
                <a:gd name="T32" fmla="*/ 18 w 282"/>
                <a:gd name="T33" fmla="*/ 275 h 315"/>
                <a:gd name="T34" fmla="*/ 11 w 282"/>
                <a:gd name="T35" fmla="*/ 263 h 315"/>
                <a:gd name="T36" fmla="*/ 6 w 282"/>
                <a:gd name="T37" fmla="*/ 250 h 315"/>
                <a:gd name="T38" fmla="*/ 3 w 282"/>
                <a:gd name="T39" fmla="*/ 234 h 315"/>
                <a:gd name="T40" fmla="*/ 1 w 282"/>
                <a:gd name="T41" fmla="*/ 216 h 315"/>
                <a:gd name="T42" fmla="*/ 0 w 282"/>
                <a:gd name="T43" fmla="*/ 195 h 315"/>
                <a:gd name="T44" fmla="*/ 0 w 282"/>
                <a:gd name="T45" fmla="*/ 0 h 315"/>
                <a:gd name="T46" fmla="*/ 82 w 282"/>
                <a:gd name="T47" fmla="*/ 0 h 315"/>
                <a:gd name="T48" fmla="*/ 82 w 282"/>
                <a:gd name="T49" fmla="*/ 141 h 315"/>
                <a:gd name="T50" fmla="*/ 83 w 282"/>
                <a:gd name="T51" fmla="*/ 171 h 315"/>
                <a:gd name="T52" fmla="*/ 83 w 282"/>
                <a:gd name="T53" fmla="*/ 194 h 315"/>
                <a:gd name="T54" fmla="*/ 85 w 282"/>
                <a:gd name="T55" fmla="*/ 211 h 315"/>
                <a:gd name="T56" fmla="*/ 86 w 282"/>
                <a:gd name="T57" fmla="*/ 222 h 315"/>
                <a:gd name="T58" fmla="*/ 90 w 282"/>
                <a:gd name="T59" fmla="*/ 229 h 315"/>
                <a:gd name="T60" fmla="*/ 93 w 282"/>
                <a:gd name="T61" fmla="*/ 234 h 315"/>
                <a:gd name="T62" fmla="*/ 98 w 282"/>
                <a:gd name="T63" fmla="*/ 240 h 315"/>
                <a:gd name="T64" fmla="*/ 104 w 282"/>
                <a:gd name="T65" fmla="*/ 245 h 315"/>
                <a:gd name="T66" fmla="*/ 109 w 282"/>
                <a:gd name="T67" fmla="*/ 248 h 315"/>
                <a:gd name="T68" fmla="*/ 116 w 282"/>
                <a:gd name="T69" fmla="*/ 252 h 315"/>
                <a:gd name="T70" fmla="*/ 124 w 282"/>
                <a:gd name="T71" fmla="*/ 253 h 315"/>
                <a:gd name="T72" fmla="*/ 134 w 282"/>
                <a:gd name="T73" fmla="*/ 253 h 315"/>
                <a:gd name="T74" fmla="*/ 144 w 282"/>
                <a:gd name="T75" fmla="*/ 253 h 315"/>
                <a:gd name="T76" fmla="*/ 153 w 282"/>
                <a:gd name="T77" fmla="*/ 250 h 315"/>
                <a:gd name="T78" fmla="*/ 163 w 282"/>
                <a:gd name="T79" fmla="*/ 247 h 315"/>
                <a:gd name="T80" fmla="*/ 171 w 282"/>
                <a:gd name="T81" fmla="*/ 241 h 315"/>
                <a:gd name="T82" fmla="*/ 179 w 282"/>
                <a:gd name="T83" fmla="*/ 235 h 315"/>
                <a:gd name="T84" fmla="*/ 186 w 282"/>
                <a:gd name="T85" fmla="*/ 229 h 315"/>
                <a:gd name="T86" fmla="*/ 190 w 282"/>
                <a:gd name="T87" fmla="*/ 222 h 315"/>
                <a:gd name="T88" fmla="*/ 194 w 282"/>
                <a:gd name="T89" fmla="*/ 214 h 315"/>
                <a:gd name="T90" fmla="*/ 196 w 282"/>
                <a:gd name="T91" fmla="*/ 202 h 315"/>
                <a:gd name="T92" fmla="*/ 199 w 282"/>
                <a:gd name="T93" fmla="*/ 184 h 315"/>
                <a:gd name="T94" fmla="*/ 200 w 282"/>
                <a:gd name="T95" fmla="*/ 160 h 315"/>
                <a:gd name="T96" fmla="*/ 200 w 282"/>
                <a:gd name="T97" fmla="*/ 130 h 315"/>
                <a:gd name="T98" fmla="*/ 200 w 282"/>
                <a:gd name="T99" fmla="*/ 0 h 315"/>
                <a:gd name="T100" fmla="*/ 282 w 282"/>
                <a:gd name="T101" fmla="*/ 0 h 315"/>
                <a:gd name="T102" fmla="*/ 282 w 282"/>
                <a:gd name="T103" fmla="*/ 308 h 315"/>
                <a:gd name="T104" fmla="*/ 207 w 282"/>
                <a:gd name="T105" fmla="*/ 308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2" h="315">
                  <a:moveTo>
                    <a:pt x="207" y="308"/>
                  </a:moveTo>
                  <a:lnTo>
                    <a:pt x="207" y="262"/>
                  </a:lnTo>
                  <a:lnTo>
                    <a:pt x="197" y="273"/>
                  </a:lnTo>
                  <a:lnTo>
                    <a:pt x="187" y="284"/>
                  </a:lnTo>
                  <a:lnTo>
                    <a:pt x="174" y="293"/>
                  </a:lnTo>
                  <a:lnTo>
                    <a:pt x="162" y="301"/>
                  </a:lnTo>
                  <a:lnTo>
                    <a:pt x="148" y="308"/>
                  </a:lnTo>
                  <a:lnTo>
                    <a:pt x="133" y="311"/>
                  </a:lnTo>
                  <a:lnTo>
                    <a:pt x="119" y="315"/>
                  </a:lnTo>
                  <a:lnTo>
                    <a:pt x="104" y="315"/>
                  </a:lnTo>
                  <a:lnTo>
                    <a:pt x="87" y="315"/>
                  </a:lnTo>
                  <a:lnTo>
                    <a:pt x="74" y="313"/>
                  </a:lnTo>
                  <a:lnTo>
                    <a:pt x="60" y="308"/>
                  </a:lnTo>
                  <a:lnTo>
                    <a:pt x="47" y="302"/>
                  </a:lnTo>
                  <a:lnTo>
                    <a:pt x="35" y="294"/>
                  </a:lnTo>
                  <a:lnTo>
                    <a:pt x="26" y="285"/>
                  </a:lnTo>
                  <a:lnTo>
                    <a:pt x="18" y="275"/>
                  </a:lnTo>
                  <a:lnTo>
                    <a:pt x="11" y="263"/>
                  </a:lnTo>
                  <a:lnTo>
                    <a:pt x="6" y="250"/>
                  </a:lnTo>
                  <a:lnTo>
                    <a:pt x="3" y="234"/>
                  </a:lnTo>
                  <a:lnTo>
                    <a:pt x="1" y="216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141"/>
                  </a:lnTo>
                  <a:lnTo>
                    <a:pt x="83" y="171"/>
                  </a:lnTo>
                  <a:lnTo>
                    <a:pt x="83" y="194"/>
                  </a:lnTo>
                  <a:lnTo>
                    <a:pt x="85" y="211"/>
                  </a:lnTo>
                  <a:lnTo>
                    <a:pt x="86" y="222"/>
                  </a:lnTo>
                  <a:lnTo>
                    <a:pt x="90" y="229"/>
                  </a:lnTo>
                  <a:lnTo>
                    <a:pt x="93" y="234"/>
                  </a:lnTo>
                  <a:lnTo>
                    <a:pt x="98" y="240"/>
                  </a:lnTo>
                  <a:lnTo>
                    <a:pt x="104" y="245"/>
                  </a:lnTo>
                  <a:lnTo>
                    <a:pt x="109" y="248"/>
                  </a:lnTo>
                  <a:lnTo>
                    <a:pt x="116" y="252"/>
                  </a:lnTo>
                  <a:lnTo>
                    <a:pt x="124" y="253"/>
                  </a:lnTo>
                  <a:lnTo>
                    <a:pt x="134" y="253"/>
                  </a:lnTo>
                  <a:lnTo>
                    <a:pt x="144" y="253"/>
                  </a:lnTo>
                  <a:lnTo>
                    <a:pt x="153" y="250"/>
                  </a:lnTo>
                  <a:lnTo>
                    <a:pt x="163" y="247"/>
                  </a:lnTo>
                  <a:lnTo>
                    <a:pt x="171" y="241"/>
                  </a:lnTo>
                  <a:lnTo>
                    <a:pt x="179" y="235"/>
                  </a:lnTo>
                  <a:lnTo>
                    <a:pt x="186" y="229"/>
                  </a:lnTo>
                  <a:lnTo>
                    <a:pt x="190" y="222"/>
                  </a:lnTo>
                  <a:lnTo>
                    <a:pt x="194" y="214"/>
                  </a:lnTo>
                  <a:lnTo>
                    <a:pt x="196" y="202"/>
                  </a:lnTo>
                  <a:lnTo>
                    <a:pt x="199" y="184"/>
                  </a:lnTo>
                  <a:lnTo>
                    <a:pt x="200" y="160"/>
                  </a:lnTo>
                  <a:lnTo>
                    <a:pt x="200" y="130"/>
                  </a:lnTo>
                  <a:lnTo>
                    <a:pt x="200" y="0"/>
                  </a:lnTo>
                  <a:lnTo>
                    <a:pt x="282" y="0"/>
                  </a:lnTo>
                  <a:lnTo>
                    <a:pt x="282" y="308"/>
                  </a:lnTo>
                  <a:lnTo>
                    <a:pt x="207" y="308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3" name="Freeform 101"/>
            <p:cNvSpPr>
              <a:spLocks/>
            </p:cNvSpPr>
            <p:nvPr userDrawn="1"/>
          </p:nvSpPr>
          <p:spPr bwMode="auto">
            <a:xfrm>
              <a:off x="1939" y="439"/>
              <a:ext cx="57" cy="63"/>
            </a:xfrm>
            <a:custGeom>
              <a:avLst/>
              <a:gdLst>
                <a:gd name="T0" fmla="*/ 206 w 282"/>
                <a:gd name="T1" fmla="*/ 308 h 315"/>
                <a:gd name="T2" fmla="*/ 206 w 282"/>
                <a:gd name="T3" fmla="*/ 262 h 315"/>
                <a:gd name="T4" fmla="*/ 197 w 282"/>
                <a:gd name="T5" fmla="*/ 273 h 315"/>
                <a:gd name="T6" fmla="*/ 186 w 282"/>
                <a:gd name="T7" fmla="*/ 284 h 315"/>
                <a:gd name="T8" fmla="*/ 175 w 282"/>
                <a:gd name="T9" fmla="*/ 293 h 315"/>
                <a:gd name="T10" fmla="*/ 162 w 282"/>
                <a:gd name="T11" fmla="*/ 301 h 315"/>
                <a:gd name="T12" fmla="*/ 148 w 282"/>
                <a:gd name="T13" fmla="*/ 308 h 315"/>
                <a:gd name="T14" fmla="*/ 133 w 282"/>
                <a:gd name="T15" fmla="*/ 311 h 315"/>
                <a:gd name="T16" fmla="*/ 118 w 282"/>
                <a:gd name="T17" fmla="*/ 315 h 315"/>
                <a:gd name="T18" fmla="*/ 103 w 282"/>
                <a:gd name="T19" fmla="*/ 315 h 315"/>
                <a:gd name="T20" fmla="*/ 88 w 282"/>
                <a:gd name="T21" fmla="*/ 315 h 315"/>
                <a:gd name="T22" fmla="*/ 74 w 282"/>
                <a:gd name="T23" fmla="*/ 313 h 315"/>
                <a:gd name="T24" fmla="*/ 60 w 282"/>
                <a:gd name="T25" fmla="*/ 308 h 315"/>
                <a:gd name="T26" fmla="*/ 47 w 282"/>
                <a:gd name="T27" fmla="*/ 302 h 315"/>
                <a:gd name="T28" fmla="*/ 36 w 282"/>
                <a:gd name="T29" fmla="*/ 294 h 315"/>
                <a:gd name="T30" fmla="*/ 25 w 282"/>
                <a:gd name="T31" fmla="*/ 285 h 315"/>
                <a:gd name="T32" fmla="*/ 17 w 282"/>
                <a:gd name="T33" fmla="*/ 275 h 315"/>
                <a:gd name="T34" fmla="*/ 11 w 282"/>
                <a:gd name="T35" fmla="*/ 263 h 315"/>
                <a:gd name="T36" fmla="*/ 7 w 282"/>
                <a:gd name="T37" fmla="*/ 250 h 315"/>
                <a:gd name="T38" fmla="*/ 3 w 282"/>
                <a:gd name="T39" fmla="*/ 234 h 315"/>
                <a:gd name="T40" fmla="*/ 1 w 282"/>
                <a:gd name="T41" fmla="*/ 216 h 315"/>
                <a:gd name="T42" fmla="*/ 0 w 282"/>
                <a:gd name="T43" fmla="*/ 195 h 315"/>
                <a:gd name="T44" fmla="*/ 0 w 282"/>
                <a:gd name="T45" fmla="*/ 0 h 315"/>
                <a:gd name="T46" fmla="*/ 82 w 282"/>
                <a:gd name="T47" fmla="*/ 0 h 315"/>
                <a:gd name="T48" fmla="*/ 82 w 282"/>
                <a:gd name="T49" fmla="*/ 141 h 315"/>
                <a:gd name="T50" fmla="*/ 82 w 282"/>
                <a:gd name="T51" fmla="*/ 171 h 315"/>
                <a:gd name="T52" fmla="*/ 83 w 282"/>
                <a:gd name="T53" fmla="*/ 194 h 315"/>
                <a:gd name="T54" fmla="*/ 84 w 282"/>
                <a:gd name="T55" fmla="*/ 211 h 315"/>
                <a:gd name="T56" fmla="*/ 87 w 282"/>
                <a:gd name="T57" fmla="*/ 222 h 315"/>
                <a:gd name="T58" fmla="*/ 89 w 282"/>
                <a:gd name="T59" fmla="*/ 229 h 315"/>
                <a:gd name="T60" fmla="*/ 94 w 282"/>
                <a:gd name="T61" fmla="*/ 234 h 315"/>
                <a:gd name="T62" fmla="*/ 98 w 282"/>
                <a:gd name="T63" fmla="*/ 240 h 315"/>
                <a:gd name="T64" fmla="*/ 103 w 282"/>
                <a:gd name="T65" fmla="*/ 245 h 315"/>
                <a:gd name="T66" fmla="*/ 110 w 282"/>
                <a:gd name="T67" fmla="*/ 248 h 315"/>
                <a:gd name="T68" fmla="*/ 117 w 282"/>
                <a:gd name="T69" fmla="*/ 252 h 315"/>
                <a:gd name="T70" fmla="*/ 125 w 282"/>
                <a:gd name="T71" fmla="*/ 253 h 315"/>
                <a:gd name="T72" fmla="*/ 134 w 282"/>
                <a:gd name="T73" fmla="*/ 253 h 315"/>
                <a:gd name="T74" fmla="*/ 144 w 282"/>
                <a:gd name="T75" fmla="*/ 253 h 315"/>
                <a:gd name="T76" fmla="*/ 154 w 282"/>
                <a:gd name="T77" fmla="*/ 250 h 315"/>
                <a:gd name="T78" fmla="*/ 163 w 282"/>
                <a:gd name="T79" fmla="*/ 247 h 315"/>
                <a:gd name="T80" fmla="*/ 171 w 282"/>
                <a:gd name="T81" fmla="*/ 241 h 315"/>
                <a:gd name="T82" fmla="*/ 179 w 282"/>
                <a:gd name="T83" fmla="*/ 235 h 315"/>
                <a:gd name="T84" fmla="*/ 185 w 282"/>
                <a:gd name="T85" fmla="*/ 229 h 315"/>
                <a:gd name="T86" fmla="*/ 191 w 282"/>
                <a:gd name="T87" fmla="*/ 222 h 315"/>
                <a:gd name="T88" fmla="*/ 194 w 282"/>
                <a:gd name="T89" fmla="*/ 214 h 315"/>
                <a:gd name="T90" fmla="*/ 197 w 282"/>
                <a:gd name="T91" fmla="*/ 202 h 315"/>
                <a:gd name="T92" fmla="*/ 199 w 282"/>
                <a:gd name="T93" fmla="*/ 184 h 315"/>
                <a:gd name="T94" fmla="*/ 200 w 282"/>
                <a:gd name="T95" fmla="*/ 160 h 315"/>
                <a:gd name="T96" fmla="*/ 200 w 282"/>
                <a:gd name="T97" fmla="*/ 130 h 315"/>
                <a:gd name="T98" fmla="*/ 200 w 282"/>
                <a:gd name="T99" fmla="*/ 0 h 315"/>
                <a:gd name="T100" fmla="*/ 282 w 282"/>
                <a:gd name="T101" fmla="*/ 0 h 315"/>
                <a:gd name="T102" fmla="*/ 282 w 282"/>
                <a:gd name="T103" fmla="*/ 308 h 315"/>
                <a:gd name="T104" fmla="*/ 206 w 282"/>
                <a:gd name="T105" fmla="*/ 308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2" h="315">
                  <a:moveTo>
                    <a:pt x="206" y="308"/>
                  </a:moveTo>
                  <a:lnTo>
                    <a:pt x="206" y="262"/>
                  </a:lnTo>
                  <a:lnTo>
                    <a:pt x="197" y="273"/>
                  </a:lnTo>
                  <a:lnTo>
                    <a:pt x="186" y="284"/>
                  </a:lnTo>
                  <a:lnTo>
                    <a:pt x="175" y="293"/>
                  </a:lnTo>
                  <a:lnTo>
                    <a:pt x="162" y="301"/>
                  </a:lnTo>
                  <a:lnTo>
                    <a:pt x="148" y="308"/>
                  </a:lnTo>
                  <a:lnTo>
                    <a:pt x="133" y="311"/>
                  </a:lnTo>
                  <a:lnTo>
                    <a:pt x="118" y="315"/>
                  </a:lnTo>
                  <a:lnTo>
                    <a:pt x="103" y="315"/>
                  </a:lnTo>
                  <a:lnTo>
                    <a:pt x="88" y="315"/>
                  </a:lnTo>
                  <a:lnTo>
                    <a:pt x="74" y="313"/>
                  </a:lnTo>
                  <a:lnTo>
                    <a:pt x="60" y="308"/>
                  </a:lnTo>
                  <a:lnTo>
                    <a:pt x="47" y="302"/>
                  </a:lnTo>
                  <a:lnTo>
                    <a:pt x="36" y="294"/>
                  </a:lnTo>
                  <a:lnTo>
                    <a:pt x="25" y="285"/>
                  </a:lnTo>
                  <a:lnTo>
                    <a:pt x="17" y="275"/>
                  </a:lnTo>
                  <a:lnTo>
                    <a:pt x="11" y="263"/>
                  </a:lnTo>
                  <a:lnTo>
                    <a:pt x="7" y="250"/>
                  </a:lnTo>
                  <a:lnTo>
                    <a:pt x="3" y="234"/>
                  </a:lnTo>
                  <a:lnTo>
                    <a:pt x="1" y="216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141"/>
                  </a:lnTo>
                  <a:lnTo>
                    <a:pt x="82" y="171"/>
                  </a:lnTo>
                  <a:lnTo>
                    <a:pt x="83" y="194"/>
                  </a:lnTo>
                  <a:lnTo>
                    <a:pt x="84" y="211"/>
                  </a:lnTo>
                  <a:lnTo>
                    <a:pt x="87" y="222"/>
                  </a:lnTo>
                  <a:lnTo>
                    <a:pt x="89" y="229"/>
                  </a:lnTo>
                  <a:lnTo>
                    <a:pt x="94" y="234"/>
                  </a:lnTo>
                  <a:lnTo>
                    <a:pt x="98" y="240"/>
                  </a:lnTo>
                  <a:lnTo>
                    <a:pt x="103" y="245"/>
                  </a:lnTo>
                  <a:lnTo>
                    <a:pt x="110" y="248"/>
                  </a:lnTo>
                  <a:lnTo>
                    <a:pt x="117" y="252"/>
                  </a:lnTo>
                  <a:lnTo>
                    <a:pt x="125" y="253"/>
                  </a:lnTo>
                  <a:lnTo>
                    <a:pt x="134" y="253"/>
                  </a:lnTo>
                  <a:lnTo>
                    <a:pt x="144" y="253"/>
                  </a:lnTo>
                  <a:lnTo>
                    <a:pt x="154" y="250"/>
                  </a:lnTo>
                  <a:lnTo>
                    <a:pt x="163" y="247"/>
                  </a:lnTo>
                  <a:lnTo>
                    <a:pt x="171" y="241"/>
                  </a:lnTo>
                  <a:lnTo>
                    <a:pt x="179" y="235"/>
                  </a:lnTo>
                  <a:lnTo>
                    <a:pt x="185" y="229"/>
                  </a:lnTo>
                  <a:lnTo>
                    <a:pt x="191" y="222"/>
                  </a:lnTo>
                  <a:lnTo>
                    <a:pt x="194" y="214"/>
                  </a:lnTo>
                  <a:lnTo>
                    <a:pt x="197" y="202"/>
                  </a:lnTo>
                  <a:lnTo>
                    <a:pt x="199" y="184"/>
                  </a:lnTo>
                  <a:lnTo>
                    <a:pt x="200" y="160"/>
                  </a:lnTo>
                  <a:lnTo>
                    <a:pt x="200" y="130"/>
                  </a:lnTo>
                  <a:lnTo>
                    <a:pt x="200" y="0"/>
                  </a:lnTo>
                  <a:lnTo>
                    <a:pt x="282" y="0"/>
                  </a:lnTo>
                  <a:lnTo>
                    <a:pt x="282" y="308"/>
                  </a:lnTo>
                  <a:lnTo>
                    <a:pt x="206" y="308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4" name="Freeform 102"/>
            <p:cNvSpPr>
              <a:spLocks/>
            </p:cNvSpPr>
            <p:nvPr userDrawn="1"/>
          </p:nvSpPr>
          <p:spPr bwMode="auto">
            <a:xfrm>
              <a:off x="2013" y="437"/>
              <a:ext cx="56" cy="63"/>
            </a:xfrm>
            <a:custGeom>
              <a:avLst/>
              <a:gdLst>
                <a:gd name="T0" fmla="*/ 283 w 283"/>
                <a:gd name="T1" fmla="*/ 315 h 315"/>
                <a:gd name="T2" fmla="*/ 201 w 283"/>
                <a:gd name="T3" fmla="*/ 315 h 315"/>
                <a:gd name="T4" fmla="*/ 201 w 283"/>
                <a:gd name="T5" fmla="*/ 158 h 315"/>
                <a:gd name="T6" fmla="*/ 201 w 283"/>
                <a:gd name="T7" fmla="*/ 135 h 315"/>
                <a:gd name="T8" fmla="*/ 200 w 283"/>
                <a:gd name="T9" fmla="*/ 117 h 315"/>
                <a:gd name="T10" fmla="*/ 198 w 283"/>
                <a:gd name="T11" fmla="*/ 103 h 315"/>
                <a:gd name="T12" fmla="*/ 195 w 283"/>
                <a:gd name="T13" fmla="*/ 93 h 315"/>
                <a:gd name="T14" fmla="*/ 193 w 283"/>
                <a:gd name="T15" fmla="*/ 86 h 315"/>
                <a:gd name="T16" fmla="*/ 188 w 283"/>
                <a:gd name="T17" fmla="*/ 80 h 315"/>
                <a:gd name="T18" fmla="*/ 184 w 283"/>
                <a:gd name="T19" fmla="*/ 75 h 315"/>
                <a:gd name="T20" fmla="*/ 179 w 283"/>
                <a:gd name="T21" fmla="*/ 70 h 315"/>
                <a:gd name="T22" fmla="*/ 172 w 283"/>
                <a:gd name="T23" fmla="*/ 66 h 315"/>
                <a:gd name="T24" fmla="*/ 165 w 283"/>
                <a:gd name="T25" fmla="*/ 64 h 315"/>
                <a:gd name="T26" fmla="*/ 158 w 283"/>
                <a:gd name="T27" fmla="*/ 63 h 315"/>
                <a:gd name="T28" fmla="*/ 150 w 283"/>
                <a:gd name="T29" fmla="*/ 62 h 315"/>
                <a:gd name="T30" fmla="*/ 140 w 283"/>
                <a:gd name="T31" fmla="*/ 63 h 315"/>
                <a:gd name="T32" fmla="*/ 129 w 283"/>
                <a:gd name="T33" fmla="*/ 65 h 315"/>
                <a:gd name="T34" fmla="*/ 120 w 283"/>
                <a:gd name="T35" fmla="*/ 69 h 315"/>
                <a:gd name="T36" fmla="*/ 112 w 283"/>
                <a:gd name="T37" fmla="*/ 75 h 315"/>
                <a:gd name="T38" fmla="*/ 104 w 283"/>
                <a:gd name="T39" fmla="*/ 80 h 315"/>
                <a:gd name="T40" fmla="*/ 97 w 283"/>
                <a:gd name="T41" fmla="*/ 87 h 315"/>
                <a:gd name="T42" fmla="*/ 92 w 283"/>
                <a:gd name="T43" fmla="*/ 95 h 315"/>
                <a:gd name="T44" fmla="*/ 89 w 283"/>
                <a:gd name="T45" fmla="*/ 104 h 315"/>
                <a:gd name="T46" fmla="*/ 85 w 283"/>
                <a:gd name="T47" fmla="*/ 116 h 315"/>
                <a:gd name="T48" fmla="*/ 84 w 283"/>
                <a:gd name="T49" fmla="*/ 132 h 315"/>
                <a:gd name="T50" fmla="*/ 83 w 283"/>
                <a:gd name="T51" fmla="*/ 152 h 315"/>
                <a:gd name="T52" fmla="*/ 82 w 283"/>
                <a:gd name="T53" fmla="*/ 176 h 315"/>
                <a:gd name="T54" fmla="*/ 82 w 283"/>
                <a:gd name="T55" fmla="*/ 315 h 315"/>
                <a:gd name="T56" fmla="*/ 0 w 283"/>
                <a:gd name="T57" fmla="*/ 315 h 315"/>
                <a:gd name="T58" fmla="*/ 0 w 283"/>
                <a:gd name="T59" fmla="*/ 7 h 315"/>
                <a:gd name="T60" fmla="*/ 76 w 283"/>
                <a:gd name="T61" fmla="*/ 7 h 315"/>
                <a:gd name="T62" fmla="*/ 76 w 283"/>
                <a:gd name="T63" fmla="*/ 53 h 315"/>
                <a:gd name="T64" fmla="*/ 86 w 283"/>
                <a:gd name="T65" fmla="*/ 40 h 315"/>
                <a:gd name="T66" fmla="*/ 98 w 283"/>
                <a:gd name="T67" fmla="*/ 30 h 315"/>
                <a:gd name="T68" fmla="*/ 110 w 283"/>
                <a:gd name="T69" fmla="*/ 20 h 315"/>
                <a:gd name="T70" fmla="*/ 122 w 283"/>
                <a:gd name="T71" fmla="*/ 12 h 315"/>
                <a:gd name="T72" fmla="*/ 135 w 283"/>
                <a:gd name="T73" fmla="*/ 7 h 315"/>
                <a:gd name="T74" fmla="*/ 149 w 283"/>
                <a:gd name="T75" fmla="*/ 3 h 315"/>
                <a:gd name="T76" fmla="*/ 164 w 283"/>
                <a:gd name="T77" fmla="*/ 1 h 315"/>
                <a:gd name="T78" fmla="*/ 179 w 283"/>
                <a:gd name="T79" fmla="*/ 0 h 315"/>
                <a:gd name="T80" fmla="*/ 192 w 283"/>
                <a:gd name="T81" fmla="*/ 1 h 315"/>
                <a:gd name="T82" fmla="*/ 204 w 283"/>
                <a:gd name="T83" fmla="*/ 2 h 315"/>
                <a:gd name="T84" fmla="*/ 217 w 283"/>
                <a:gd name="T85" fmla="*/ 5 h 315"/>
                <a:gd name="T86" fmla="*/ 229 w 283"/>
                <a:gd name="T87" fmla="*/ 10 h 315"/>
                <a:gd name="T88" fmla="*/ 239 w 283"/>
                <a:gd name="T89" fmla="*/ 15 h 315"/>
                <a:gd name="T90" fmla="*/ 248 w 283"/>
                <a:gd name="T91" fmla="*/ 20 h 315"/>
                <a:gd name="T92" fmla="*/ 255 w 283"/>
                <a:gd name="T93" fmla="*/ 27 h 315"/>
                <a:gd name="T94" fmla="*/ 262 w 283"/>
                <a:gd name="T95" fmla="*/ 34 h 315"/>
                <a:gd name="T96" fmla="*/ 268 w 283"/>
                <a:gd name="T97" fmla="*/ 42 h 315"/>
                <a:gd name="T98" fmla="*/ 272 w 283"/>
                <a:gd name="T99" fmla="*/ 50 h 315"/>
                <a:gd name="T100" fmla="*/ 276 w 283"/>
                <a:gd name="T101" fmla="*/ 60 h 315"/>
                <a:gd name="T102" fmla="*/ 279 w 283"/>
                <a:gd name="T103" fmla="*/ 69 h 315"/>
                <a:gd name="T104" fmla="*/ 281 w 283"/>
                <a:gd name="T105" fmla="*/ 79 h 315"/>
                <a:gd name="T106" fmla="*/ 282 w 283"/>
                <a:gd name="T107" fmla="*/ 92 h 315"/>
                <a:gd name="T108" fmla="*/ 283 w 283"/>
                <a:gd name="T109" fmla="*/ 107 h 315"/>
                <a:gd name="T110" fmla="*/ 283 w 283"/>
                <a:gd name="T111" fmla="*/ 124 h 315"/>
                <a:gd name="T112" fmla="*/ 283 w 283"/>
                <a:gd name="T113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3" h="315">
                  <a:moveTo>
                    <a:pt x="283" y="315"/>
                  </a:moveTo>
                  <a:lnTo>
                    <a:pt x="201" y="315"/>
                  </a:lnTo>
                  <a:lnTo>
                    <a:pt x="201" y="158"/>
                  </a:lnTo>
                  <a:lnTo>
                    <a:pt x="201" y="135"/>
                  </a:lnTo>
                  <a:lnTo>
                    <a:pt x="200" y="117"/>
                  </a:lnTo>
                  <a:lnTo>
                    <a:pt x="198" y="103"/>
                  </a:lnTo>
                  <a:lnTo>
                    <a:pt x="195" y="93"/>
                  </a:lnTo>
                  <a:lnTo>
                    <a:pt x="193" y="86"/>
                  </a:lnTo>
                  <a:lnTo>
                    <a:pt x="188" y="80"/>
                  </a:lnTo>
                  <a:lnTo>
                    <a:pt x="184" y="75"/>
                  </a:lnTo>
                  <a:lnTo>
                    <a:pt x="179" y="70"/>
                  </a:lnTo>
                  <a:lnTo>
                    <a:pt x="172" y="66"/>
                  </a:lnTo>
                  <a:lnTo>
                    <a:pt x="165" y="64"/>
                  </a:lnTo>
                  <a:lnTo>
                    <a:pt x="158" y="63"/>
                  </a:lnTo>
                  <a:lnTo>
                    <a:pt x="150" y="62"/>
                  </a:lnTo>
                  <a:lnTo>
                    <a:pt x="140" y="63"/>
                  </a:lnTo>
                  <a:lnTo>
                    <a:pt x="129" y="65"/>
                  </a:lnTo>
                  <a:lnTo>
                    <a:pt x="120" y="69"/>
                  </a:lnTo>
                  <a:lnTo>
                    <a:pt x="112" y="75"/>
                  </a:lnTo>
                  <a:lnTo>
                    <a:pt x="104" y="80"/>
                  </a:lnTo>
                  <a:lnTo>
                    <a:pt x="97" y="87"/>
                  </a:lnTo>
                  <a:lnTo>
                    <a:pt x="92" y="95"/>
                  </a:lnTo>
                  <a:lnTo>
                    <a:pt x="89" y="104"/>
                  </a:lnTo>
                  <a:lnTo>
                    <a:pt x="85" y="116"/>
                  </a:lnTo>
                  <a:lnTo>
                    <a:pt x="84" y="132"/>
                  </a:lnTo>
                  <a:lnTo>
                    <a:pt x="83" y="152"/>
                  </a:lnTo>
                  <a:lnTo>
                    <a:pt x="82" y="176"/>
                  </a:lnTo>
                  <a:lnTo>
                    <a:pt x="82" y="315"/>
                  </a:lnTo>
                  <a:lnTo>
                    <a:pt x="0" y="315"/>
                  </a:lnTo>
                  <a:lnTo>
                    <a:pt x="0" y="7"/>
                  </a:lnTo>
                  <a:lnTo>
                    <a:pt x="76" y="7"/>
                  </a:lnTo>
                  <a:lnTo>
                    <a:pt x="76" y="53"/>
                  </a:lnTo>
                  <a:lnTo>
                    <a:pt x="86" y="40"/>
                  </a:lnTo>
                  <a:lnTo>
                    <a:pt x="98" y="30"/>
                  </a:lnTo>
                  <a:lnTo>
                    <a:pt x="110" y="20"/>
                  </a:lnTo>
                  <a:lnTo>
                    <a:pt x="122" y="12"/>
                  </a:lnTo>
                  <a:lnTo>
                    <a:pt x="135" y="7"/>
                  </a:lnTo>
                  <a:lnTo>
                    <a:pt x="149" y="3"/>
                  </a:lnTo>
                  <a:lnTo>
                    <a:pt x="164" y="1"/>
                  </a:lnTo>
                  <a:lnTo>
                    <a:pt x="179" y="0"/>
                  </a:lnTo>
                  <a:lnTo>
                    <a:pt x="192" y="1"/>
                  </a:lnTo>
                  <a:lnTo>
                    <a:pt x="204" y="2"/>
                  </a:lnTo>
                  <a:lnTo>
                    <a:pt x="217" y="5"/>
                  </a:lnTo>
                  <a:lnTo>
                    <a:pt x="229" y="10"/>
                  </a:lnTo>
                  <a:lnTo>
                    <a:pt x="239" y="15"/>
                  </a:lnTo>
                  <a:lnTo>
                    <a:pt x="248" y="20"/>
                  </a:lnTo>
                  <a:lnTo>
                    <a:pt x="255" y="27"/>
                  </a:lnTo>
                  <a:lnTo>
                    <a:pt x="262" y="34"/>
                  </a:lnTo>
                  <a:lnTo>
                    <a:pt x="268" y="42"/>
                  </a:lnTo>
                  <a:lnTo>
                    <a:pt x="272" y="50"/>
                  </a:lnTo>
                  <a:lnTo>
                    <a:pt x="276" y="60"/>
                  </a:lnTo>
                  <a:lnTo>
                    <a:pt x="279" y="69"/>
                  </a:lnTo>
                  <a:lnTo>
                    <a:pt x="281" y="79"/>
                  </a:lnTo>
                  <a:lnTo>
                    <a:pt x="282" y="92"/>
                  </a:lnTo>
                  <a:lnTo>
                    <a:pt x="283" y="107"/>
                  </a:lnTo>
                  <a:lnTo>
                    <a:pt x="283" y="124"/>
                  </a:lnTo>
                  <a:lnTo>
                    <a:pt x="283" y="315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5" name="Freeform 103"/>
            <p:cNvSpPr>
              <a:spLocks noEditPoints="1"/>
            </p:cNvSpPr>
            <p:nvPr userDrawn="1"/>
          </p:nvSpPr>
          <p:spPr bwMode="auto">
            <a:xfrm>
              <a:off x="2086" y="415"/>
              <a:ext cx="17" cy="85"/>
            </a:xfrm>
            <a:custGeom>
              <a:avLst/>
              <a:gdLst>
                <a:gd name="T0" fmla="*/ 0 w 83"/>
                <a:gd name="T1" fmla="*/ 426 h 426"/>
                <a:gd name="T2" fmla="*/ 0 w 83"/>
                <a:gd name="T3" fmla="*/ 118 h 426"/>
                <a:gd name="T4" fmla="*/ 83 w 83"/>
                <a:gd name="T5" fmla="*/ 118 h 426"/>
                <a:gd name="T6" fmla="*/ 83 w 83"/>
                <a:gd name="T7" fmla="*/ 426 h 426"/>
                <a:gd name="T8" fmla="*/ 0 w 83"/>
                <a:gd name="T9" fmla="*/ 426 h 426"/>
                <a:gd name="T10" fmla="*/ 0 w 83"/>
                <a:gd name="T11" fmla="*/ 76 h 426"/>
                <a:gd name="T12" fmla="*/ 0 w 83"/>
                <a:gd name="T13" fmla="*/ 0 h 426"/>
                <a:gd name="T14" fmla="*/ 83 w 83"/>
                <a:gd name="T15" fmla="*/ 0 h 426"/>
                <a:gd name="T16" fmla="*/ 83 w 83"/>
                <a:gd name="T17" fmla="*/ 76 h 426"/>
                <a:gd name="T18" fmla="*/ 0 w 83"/>
                <a:gd name="T19" fmla="*/ 7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426">
                  <a:moveTo>
                    <a:pt x="0" y="426"/>
                  </a:moveTo>
                  <a:lnTo>
                    <a:pt x="0" y="118"/>
                  </a:lnTo>
                  <a:lnTo>
                    <a:pt x="83" y="118"/>
                  </a:lnTo>
                  <a:lnTo>
                    <a:pt x="83" y="426"/>
                  </a:lnTo>
                  <a:lnTo>
                    <a:pt x="0" y="426"/>
                  </a:lnTo>
                  <a:close/>
                  <a:moveTo>
                    <a:pt x="0" y="76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6" name="Freeform 104"/>
            <p:cNvSpPr>
              <a:spLocks noEditPoints="1"/>
            </p:cNvSpPr>
            <p:nvPr userDrawn="1"/>
          </p:nvSpPr>
          <p:spPr bwMode="auto">
            <a:xfrm>
              <a:off x="2118" y="414"/>
              <a:ext cx="27" cy="86"/>
            </a:xfrm>
            <a:custGeom>
              <a:avLst/>
              <a:gdLst>
                <a:gd name="T0" fmla="*/ 7 w 133"/>
                <a:gd name="T1" fmla="*/ 433 h 433"/>
                <a:gd name="T2" fmla="*/ 7 w 133"/>
                <a:gd name="T3" fmla="*/ 125 h 433"/>
                <a:gd name="T4" fmla="*/ 89 w 133"/>
                <a:gd name="T5" fmla="*/ 125 h 433"/>
                <a:gd name="T6" fmla="*/ 89 w 133"/>
                <a:gd name="T7" fmla="*/ 433 h 433"/>
                <a:gd name="T8" fmla="*/ 7 w 133"/>
                <a:gd name="T9" fmla="*/ 433 h 433"/>
                <a:gd name="T10" fmla="*/ 0 w 133"/>
                <a:gd name="T11" fmla="*/ 87 h 433"/>
                <a:gd name="T12" fmla="*/ 41 w 133"/>
                <a:gd name="T13" fmla="*/ 0 h 433"/>
                <a:gd name="T14" fmla="*/ 133 w 133"/>
                <a:gd name="T15" fmla="*/ 0 h 433"/>
                <a:gd name="T16" fmla="*/ 52 w 133"/>
                <a:gd name="T17" fmla="*/ 87 h 433"/>
                <a:gd name="T18" fmla="*/ 0 w 133"/>
                <a:gd name="T19" fmla="*/ 87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433">
                  <a:moveTo>
                    <a:pt x="7" y="433"/>
                  </a:moveTo>
                  <a:lnTo>
                    <a:pt x="7" y="125"/>
                  </a:lnTo>
                  <a:lnTo>
                    <a:pt x="89" y="125"/>
                  </a:lnTo>
                  <a:lnTo>
                    <a:pt x="89" y="433"/>
                  </a:lnTo>
                  <a:lnTo>
                    <a:pt x="7" y="433"/>
                  </a:lnTo>
                  <a:close/>
                  <a:moveTo>
                    <a:pt x="0" y="87"/>
                  </a:moveTo>
                  <a:lnTo>
                    <a:pt x="41" y="0"/>
                  </a:lnTo>
                  <a:lnTo>
                    <a:pt x="133" y="0"/>
                  </a:lnTo>
                  <a:lnTo>
                    <a:pt x="52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E1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7" name="Freeform 105"/>
            <p:cNvSpPr>
              <a:spLocks noEditPoints="1"/>
            </p:cNvSpPr>
            <p:nvPr userDrawn="1"/>
          </p:nvSpPr>
          <p:spPr bwMode="auto">
            <a:xfrm>
              <a:off x="1288" y="576"/>
              <a:ext cx="852" cy="76"/>
            </a:xfrm>
            <a:custGeom>
              <a:avLst/>
              <a:gdLst>
                <a:gd name="T0" fmla="*/ 464 w 4262"/>
                <a:gd name="T1" fmla="*/ 341 h 380"/>
                <a:gd name="T2" fmla="*/ 600 w 4262"/>
                <a:gd name="T3" fmla="*/ 224 h 380"/>
                <a:gd name="T4" fmla="*/ 440 w 4262"/>
                <a:gd name="T5" fmla="*/ 107 h 380"/>
                <a:gd name="T6" fmla="*/ 367 w 4262"/>
                <a:gd name="T7" fmla="*/ 312 h 380"/>
                <a:gd name="T8" fmla="*/ 550 w 4262"/>
                <a:gd name="T9" fmla="*/ 362 h 380"/>
                <a:gd name="T10" fmla="*/ 444 w 4262"/>
                <a:gd name="T11" fmla="*/ 147 h 380"/>
                <a:gd name="T12" fmla="*/ 402 w 4262"/>
                <a:gd name="T13" fmla="*/ 215 h 380"/>
                <a:gd name="T14" fmla="*/ 761 w 4262"/>
                <a:gd name="T15" fmla="*/ 184 h 380"/>
                <a:gd name="T16" fmla="*/ 1014 w 4262"/>
                <a:gd name="T17" fmla="*/ 107 h 380"/>
                <a:gd name="T18" fmla="*/ 963 w 4262"/>
                <a:gd name="T19" fmla="*/ 376 h 380"/>
                <a:gd name="T20" fmla="*/ 1220 w 4262"/>
                <a:gd name="T21" fmla="*/ 335 h 380"/>
                <a:gd name="T22" fmla="*/ 1103 w 4262"/>
                <a:gd name="T23" fmla="*/ 169 h 380"/>
                <a:gd name="T24" fmla="*/ 1277 w 4262"/>
                <a:gd name="T25" fmla="*/ 47 h 380"/>
                <a:gd name="T26" fmla="*/ 1310 w 4262"/>
                <a:gd name="T27" fmla="*/ 12 h 380"/>
                <a:gd name="T28" fmla="*/ 1087 w 4262"/>
                <a:gd name="T29" fmla="*/ 70 h 380"/>
                <a:gd name="T30" fmla="*/ 1074 w 4262"/>
                <a:gd name="T31" fmla="*/ 289 h 380"/>
                <a:gd name="T32" fmla="*/ 1281 w 4262"/>
                <a:gd name="T33" fmla="*/ 377 h 380"/>
                <a:gd name="T34" fmla="*/ 1550 w 4262"/>
                <a:gd name="T35" fmla="*/ 339 h 380"/>
                <a:gd name="T36" fmla="*/ 1691 w 4262"/>
                <a:gd name="T37" fmla="*/ 209 h 380"/>
                <a:gd name="T38" fmla="*/ 1521 w 4262"/>
                <a:gd name="T39" fmla="*/ 111 h 380"/>
                <a:gd name="T40" fmla="*/ 1465 w 4262"/>
                <a:gd name="T41" fmla="*/ 324 h 380"/>
                <a:gd name="T42" fmla="*/ 1650 w 4262"/>
                <a:gd name="T43" fmla="*/ 357 h 380"/>
                <a:gd name="T44" fmla="*/ 1543 w 4262"/>
                <a:gd name="T45" fmla="*/ 143 h 380"/>
                <a:gd name="T46" fmla="*/ 1497 w 4262"/>
                <a:gd name="T47" fmla="*/ 207 h 380"/>
                <a:gd name="T48" fmla="*/ 1822 w 4262"/>
                <a:gd name="T49" fmla="*/ 155 h 380"/>
                <a:gd name="T50" fmla="*/ 1921 w 4262"/>
                <a:gd name="T51" fmla="*/ 199 h 380"/>
                <a:gd name="T52" fmla="*/ 1898 w 4262"/>
                <a:gd name="T53" fmla="*/ 103 h 380"/>
                <a:gd name="T54" fmla="*/ 2162 w 4262"/>
                <a:gd name="T55" fmla="*/ 341 h 380"/>
                <a:gd name="T56" fmla="*/ 2268 w 4262"/>
                <a:gd name="T57" fmla="*/ 253 h 380"/>
                <a:gd name="T58" fmla="*/ 2147 w 4262"/>
                <a:gd name="T59" fmla="*/ 102 h 380"/>
                <a:gd name="T60" fmla="*/ 2024 w 4262"/>
                <a:gd name="T61" fmla="*/ 273 h 380"/>
                <a:gd name="T62" fmla="*/ 2192 w 4262"/>
                <a:gd name="T63" fmla="*/ 373 h 380"/>
                <a:gd name="T64" fmla="*/ 2095 w 4262"/>
                <a:gd name="T65" fmla="*/ 159 h 380"/>
                <a:gd name="T66" fmla="*/ 2215 w 4262"/>
                <a:gd name="T67" fmla="*/ 186 h 380"/>
                <a:gd name="T68" fmla="*/ 2381 w 4262"/>
                <a:gd name="T69" fmla="*/ 174 h 380"/>
                <a:gd name="T70" fmla="*/ 2408 w 4262"/>
                <a:gd name="T71" fmla="*/ 104 h 380"/>
                <a:gd name="T72" fmla="*/ 2715 w 4262"/>
                <a:gd name="T73" fmla="*/ 314 h 380"/>
                <a:gd name="T74" fmla="*/ 2627 w 4262"/>
                <a:gd name="T75" fmla="*/ 102 h 380"/>
                <a:gd name="T76" fmla="*/ 2557 w 4262"/>
                <a:gd name="T77" fmla="*/ 150 h 380"/>
                <a:gd name="T78" fmla="*/ 2669 w 4262"/>
                <a:gd name="T79" fmla="*/ 204 h 380"/>
                <a:gd name="T80" fmla="*/ 2484 w 4262"/>
                <a:gd name="T81" fmla="*/ 285 h 380"/>
                <a:gd name="T82" fmla="*/ 2574 w 4262"/>
                <a:gd name="T83" fmla="*/ 379 h 380"/>
                <a:gd name="T84" fmla="*/ 2656 w 4262"/>
                <a:gd name="T85" fmla="*/ 311 h 380"/>
                <a:gd name="T86" fmla="*/ 2533 w 4262"/>
                <a:gd name="T87" fmla="*/ 286 h 380"/>
                <a:gd name="T88" fmla="*/ 2844 w 4262"/>
                <a:gd name="T89" fmla="*/ 329 h 380"/>
                <a:gd name="T90" fmla="*/ 2798 w 4262"/>
                <a:gd name="T91" fmla="*/ 349 h 380"/>
                <a:gd name="T92" fmla="*/ 2974 w 4262"/>
                <a:gd name="T93" fmla="*/ 57 h 380"/>
                <a:gd name="T94" fmla="*/ 3217 w 4262"/>
                <a:gd name="T95" fmla="*/ 363 h 380"/>
                <a:gd name="T96" fmla="*/ 3269 w 4262"/>
                <a:gd name="T97" fmla="*/ 180 h 380"/>
                <a:gd name="T98" fmla="*/ 3087 w 4262"/>
                <a:gd name="T99" fmla="*/ 118 h 380"/>
                <a:gd name="T100" fmla="*/ 3061 w 4262"/>
                <a:gd name="T101" fmla="*/ 344 h 380"/>
                <a:gd name="T102" fmla="*/ 3214 w 4262"/>
                <a:gd name="T103" fmla="*/ 171 h 380"/>
                <a:gd name="T104" fmla="*/ 3191 w 4262"/>
                <a:gd name="T105" fmla="*/ 332 h 380"/>
                <a:gd name="T106" fmla="*/ 3076 w 4262"/>
                <a:gd name="T107" fmla="*/ 276 h 380"/>
                <a:gd name="T108" fmla="*/ 3385 w 4262"/>
                <a:gd name="T109" fmla="*/ 177 h 380"/>
                <a:gd name="T110" fmla="*/ 3495 w 4262"/>
                <a:gd name="T111" fmla="*/ 164 h 380"/>
                <a:gd name="T112" fmla="*/ 3519 w 4262"/>
                <a:gd name="T113" fmla="*/ 120 h 380"/>
                <a:gd name="T114" fmla="*/ 3377 w 4262"/>
                <a:gd name="T115" fmla="*/ 375 h 380"/>
                <a:gd name="T116" fmla="*/ 4207 w 4262"/>
                <a:gd name="T117" fmla="*/ 277 h 380"/>
                <a:gd name="T118" fmla="*/ 4041 w 4262"/>
                <a:gd name="T119" fmla="*/ 309 h 380"/>
                <a:gd name="T120" fmla="*/ 3998 w 4262"/>
                <a:gd name="T121" fmla="*/ 334 h 380"/>
                <a:gd name="T122" fmla="*/ 4177 w 4262"/>
                <a:gd name="T123" fmla="*/ 372 h 380"/>
                <a:gd name="T124" fmla="*/ 4213 w 4262"/>
                <a:gd name="T125" fmla="*/ 21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62" h="380">
                  <a:moveTo>
                    <a:pt x="47" y="375"/>
                  </a:moveTo>
                  <a:lnTo>
                    <a:pt x="47" y="85"/>
                  </a:lnTo>
                  <a:lnTo>
                    <a:pt x="241" y="375"/>
                  </a:lnTo>
                  <a:lnTo>
                    <a:pt x="292" y="375"/>
                  </a:lnTo>
                  <a:lnTo>
                    <a:pt x="292" y="5"/>
                  </a:lnTo>
                  <a:lnTo>
                    <a:pt x="245" y="5"/>
                  </a:lnTo>
                  <a:lnTo>
                    <a:pt x="245" y="295"/>
                  </a:lnTo>
                  <a:lnTo>
                    <a:pt x="50" y="5"/>
                  </a:lnTo>
                  <a:lnTo>
                    <a:pt x="0" y="5"/>
                  </a:lnTo>
                  <a:lnTo>
                    <a:pt x="0" y="375"/>
                  </a:lnTo>
                  <a:lnTo>
                    <a:pt x="47" y="375"/>
                  </a:lnTo>
                  <a:close/>
                  <a:moveTo>
                    <a:pt x="523" y="330"/>
                  </a:moveTo>
                  <a:lnTo>
                    <a:pt x="514" y="335"/>
                  </a:lnTo>
                  <a:lnTo>
                    <a:pt x="504" y="339"/>
                  </a:lnTo>
                  <a:lnTo>
                    <a:pt x="493" y="341"/>
                  </a:lnTo>
                  <a:lnTo>
                    <a:pt x="481" y="342"/>
                  </a:lnTo>
                  <a:lnTo>
                    <a:pt x="472" y="342"/>
                  </a:lnTo>
                  <a:lnTo>
                    <a:pt x="464" y="341"/>
                  </a:lnTo>
                  <a:lnTo>
                    <a:pt x="457" y="339"/>
                  </a:lnTo>
                  <a:lnTo>
                    <a:pt x="450" y="337"/>
                  </a:lnTo>
                  <a:lnTo>
                    <a:pt x="444" y="333"/>
                  </a:lnTo>
                  <a:lnTo>
                    <a:pt x="437" y="330"/>
                  </a:lnTo>
                  <a:lnTo>
                    <a:pt x="431" y="325"/>
                  </a:lnTo>
                  <a:lnTo>
                    <a:pt x="425" y="319"/>
                  </a:lnTo>
                  <a:lnTo>
                    <a:pt x="419" y="314"/>
                  </a:lnTo>
                  <a:lnTo>
                    <a:pt x="415" y="307"/>
                  </a:lnTo>
                  <a:lnTo>
                    <a:pt x="411" y="299"/>
                  </a:lnTo>
                  <a:lnTo>
                    <a:pt x="408" y="291"/>
                  </a:lnTo>
                  <a:lnTo>
                    <a:pt x="404" y="283"/>
                  </a:lnTo>
                  <a:lnTo>
                    <a:pt x="402" y="272"/>
                  </a:lnTo>
                  <a:lnTo>
                    <a:pt x="401" y="263"/>
                  </a:lnTo>
                  <a:lnTo>
                    <a:pt x="400" y="253"/>
                  </a:lnTo>
                  <a:lnTo>
                    <a:pt x="600" y="253"/>
                  </a:lnTo>
                  <a:lnTo>
                    <a:pt x="600" y="246"/>
                  </a:lnTo>
                  <a:lnTo>
                    <a:pt x="600" y="240"/>
                  </a:lnTo>
                  <a:lnTo>
                    <a:pt x="600" y="224"/>
                  </a:lnTo>
                  <a:lnTo>
                    <a:pt x="597" y="209"/>
                  </a:lnTo>
                  <a:lnTo>
                    <a:pt x="595" y="195"/>
                  </a:lnTo>
                  <a:lnTo>
                    <a:pt x="592" y="181"/>
                  </a:lnTo>
                  <a:lnTo>
                    <a:pt x="587" y="170"/>
                  </a:lnTo>
                  <a:lnTo>
                    <a:pt x="581" y="158"/>
                  </a:lnTo>
                  <a:lnTo>
                    <a:pt x="574" y="148"/>
                  </a:lnTo>
                  <a:lnTo>
                    <a:pt x="566" y="138"/>
                  </a:lnTo>
                  <a:lnTo>
                    <a:pt x="557" y="130"/>
                  </a:lnTo>
                  <a:lnTo>
                    <a:pt x="548" y="122"/>
                  </a:lnTo>
                  <a:lnTo>
                    <a:pt x="537" y="116"/>
                  </a:lnTo>
                  <a:lnTo>
                    <a:pt x="527" y="110"/>
                  </a:lnTo>
                  <a:lnTo>
                    <a:pt x="516" y="107"/>
                  </a:lnTo>
                  <a:lnTo>
                    <a:pt x="504" y="104"/>
                  </a:lnTo>
                  <a:lnTo>
                    <a:pt x="492" y="102"/>
                  </a:lnTo>
                  <a:lnTo>
                    <a:pt x="478" y="102"/>
                  </a:lnTo>
                  <a:lnTo>
                    <a:pt x="464" y="102"/>
                  </a:lnTo>
                  <a:lnTo>
                    <a:pt x="452" y="104"/>
                  </a:lnTo>
                  <a:lnTo>
                    <a:pt x="440" y="107"/>
                  </a:lnTo>
                  <a:lnTo>
                    <a:pt x="428" y="111"/>
                  </a:lnTo>
                  <a:lnTo>
                    <a:pt x="417" y="116"/>
                  </a:lnTo>
                  <a:lnTo>
                    <a:pt x="407" y="123"/>
                  </a:lnTo>
                  <a:lnTo>
                    <a:pt x="397" y="130"/>
                  </a:lnTo>
                  <a:lnTo>
                    <a:pt x="388" y="139"/>
                  </a:lnTo>
                  <a:lnTo>
                    <a:pt x="380" y="148"/>
                  </a:lnTo>
                  <a:lnTo>
                    <a:pt x="373" y="158"/>
                  </a:lnTo>
                  <a:lnTo>
                    <a:pt x="367" y="171"/>
                  </a:lnTo>
                  <a:lnTo>
                    <a:pt x="361" y="184"/>
                  </a:lnTo>
                  <a:lnTo>
                    <a:pt x="358" y="196"/>
                  </a:lnTo>
                  <a:lnTo>
                    <a:pt x="356" y="211"/>
                  </a:lnTo>
                  <a:lnTo>
                    <a:pt x="353" y="226"/>
                  </a:lnTo>
                  <a:lnTo>
                    <a:pt x="353" y="242"/>
                  </a:lnTo>
                  <a:lnTo>
                    <a:pt x="353" y="258"/>
                  </a:lnTo>
                  <a:lnTo>
                    <a:pt x="356" y="273"/>
                  </a:lnTo>
                  <a:lnTo>
                    <a:pt x="358" y="287"/>
                  </a:lnTo>
                  <a:lnTo>
                    <a:pt x="361" y="301"/>
                  </a:lnTo>
                  <a:lnTo>
                    <a:pt x="367" y="312"/>
                  </a:lnTo>
                  <a:lnTo>
                    <a:pt x="373" y="324"/>
                  </a:lnTo>
                  <a:lnTo>
                    <a:pt x="380" y="334"/>
                  </a:lnTo>
                  <a:lnTo>
                    <a:pt x="388" y="344"/>
                  </a:lnTo>
                  <a:lnTo>
                    <a:pt x="397" y="353"/>
                  </a:lnTo>
                  <a:lnTo>
                    <a:pt x="407" y="360"/>
                  </a:lnTo>
                  <a:lnTo>
                    <a:pt x="417" y="365"/>
                  </a:lnTo>
                  <a:lnTo>
                    <a:pt x="428" y="371"/>
                  </a:lnTo>
                  <a:lnTo>
                    <a:pt x="440" y="375"/>
                  </a:lnTo>
                  <a:lnTo>
                    <a:pt x="453" y="377"/>
                  </a:lnTo>
                  <a:lnTo>
                    <a:pt x="467" y="379"/>
                  </a:lnTo>
                  <a:lnTo>
                    <a:pt x="481" y="379"/>
                  </a:lnTo>
                  <a:lnTo>
                    <a:pt x="492" y="379"/>
                  </a:lnTo>
                  <a:lnTo>
                    <a:pt x="504" y="378"/>
                  </a:lnTo>
                  <a:lnTo>
                    <a:pt x="514" y="377"/>
                  </a:lnTo>
                  <a:lnTo>
                    <a:pt x="523" y="373"/>
                  </a:lnTo>
                  <a:lnTo>
                    <a:pt x="533" y="371"/>
                  </a:lnTo>
                  <a:lnTo>
                    <a:pt x="542" y="367"/>
                  </a:lnTo>
                  <a:lnTo>
                    <a:pt x="550" y="362"/>
                  </a:lnTo>
                  <a:lnTo>
                    <a:pt x="558" y="357"/>
                  </a:lnTo>
                  <a:lnTo>
                    <a:pt x="565" y="352"/>
                  </a:lnTo>
                  <a:lnTo>
                    <a:pt x="571" y="345"/>
                  </a:lnTo>
                  <a:lnTo>
                    <a:pt x="578" y="338"/>
                  </a:lnTo>
                  <a:lnTo>
                    <a:pt x="582" y="330"/>
                  </a:lnTo>
                  <a:lnTo>
                    <a:pt x="588" y="322"/>
                  </a:lnTo>
                  <a:lnTo>
                    <a:pt x="592" y="314"/>
                  </a:lnTo>
                  <a:lnTo>
                    <a:pt x="595" y="303"/>
                  </a:lnTo>
                  <a:lnTo>
                    <a:pt x="599" y="294"/>
                  </a:lnTo>
                  <a:lnTo>
                    <a:pt x="551" y="287"/>
                  </a:lnTo>
                  <a:lnTo>
                    <a:pt x="547" y="301"/>
                  </a:lnTo>
                  <a:lnTo>
                    <a:pt x="540" y="312"/>
                  </a:lnTo>
                  <a:lnTo>
                    <a:pt x="531" y="322"/>
                  </a:lnTo>
                  <a:lnTo>
                    <a:pt x="523" y="330"/>
                  </a:lnTo>
                  <a:close/>
                  <a:moveTo>
                    <a:pt x="426" y="159"/>
                  </a:moveTo>
                  <a:lnTo>
                    <a:pt x="432" y="155"/>
                  </a:lnTo>
                  <a:lnTo>
                    <a:pt x="438" y="150"/>
                  </a:lnTo>
                  <a:lnTo>
                    <a:pt x="444" y="147"/>
                  </a:lnTo>
                  <a:lnTo>
                    <a:pt x="449" y="143"/>
                  </a:lnTo>
                  <a:lnTo>
                    <a:pt x="456" y="141"/>
                  </a:lnTo>
                  <a:lnTo>
                    <a:pt x="463" y="140"/>
                  </a:lnTo>
                  <a:lnTo>
                    <a:pt x="471" y="139"/>
                  </a:lnTo>
                  <a:lnTo>
                    <a:pt x="478" y="139"/>
                  </a:lnTo>
                  <a:lnTo>
                    <a:pt x="488" y="139"/>
                  </a:lnTo>
                  <a:lnTo>
                    <a:pt x="496" y="140"/>
                  </a:lnTo>
                  <a:lnTo>
                    <a:pt x="503" y="142"/>
                  </a:lnTo>
                  <a:lnTo>
                    <a:pt x="510" y="145"/>
                  </a:lnTo>
                  <a:lnTo>
                    <a:pt x="516" y="149"/>
                  </a:lnTo>
                  <a:lnTo>
                    <a:pt x="523" y="154"/>
                  </a:lnTo>
                  <a:lnTo>
                    <a:pt x="529" y="158"/>
                  </a:lnTo>
                  <a:lnTo>
                    <a:pt x="535" y="165"/>
                  </a:lnTo>
                  <a:lnTo>
                    <a:pt x="541" y="174"/>
                  </a:lnTo>
                  <a:lnTo>
                    <a:pt x="547" y="186"/>
                  </a:lnTo>
                  <a:lnTo>
                    <a:pt x="550" y="200"/>
                  </a:lnTo>
                  <a:lnTo>
                    <a:pt x="552" y="215"/>
                  </a:lnTo>
                  <a:lnTo>
                    <a:pt x="402" y="215"/>
                  </a:lnTo>
                  <a:lnTo>
                    <a:pt x="403" y="207"/>
                  </a:lnTo>
                  <a:lnTo>
                    <a:pt x="405" y="199"/>
                  </a:lnTo>
                  <a:lnTo>
                    <a:pt x="407" y="191"/>
                  </a:lnTo>
                  <a:lnTo>
                    <a:pt x="410" y="184"/>
                  </a:lnTo>
                  <a:lnTo>
                    <a:pt x="412" y="177"/>
                  </a:lnTo>
                  <a:lnTo>
                    <a:pt x="417" y="171"/>
                  </a:lnTo>
                  <a:lnTo>
                    <a:pt x="422" y="165"/>
                  </a:lnTo>
                  <a:lnTo>
                    <a:pt x="426" y="159"/>
                  </a:lnTo>
                  <a:close/>
                  <a:moveTo>
                    <a:pt x="681" y="375"/>
                  </a:moveTo>
                  <a:lnTo>
                    <a:pt x="753" y="272"/>
                  </a:lnTo>
                  <a:lnTo>
                    <a:pt x="765" y="292"/>
                  </a:lnTo>
                  <a:lnTo>
                    <a:pt x="821" y="375"/>
                  </a:lnTo>
                  <a:lnTo>
                    <a:pt x="876" y="375"/>
                  </a:lnTo>
                  <a:lnTo>
                    <a:pt x="779" y="235"/>
                  </a:lnTo>
                  <a:lnTo>
                    <a:pt x="869" y="107"/>
                  </a:lnTo>
                  <a:lnTo>
                    <a:pt x="814" y="107"/>
                  </a:lnTo>
                  <a:lnTo>
                    <a:pt x="770" y="170"/>
                  </a:lnTo>
                  <a:lnTo>
                    <a:pt x="761" y="184"/>
                  </a:lnTo>
                  <a:lnTo>
                    <a:pt x="749" y="199"/>
                  </a:lnTo>
                  <a:lnTo>
                    <a:pt x="741" y="186"/>
                  </a:lnTo>
                  <a:lnTo>
                    <a:pt x="731" y="170"/>
                  </a:lnTo>
                  <a:lnTo>
                    <a:pt x="688" y="107"/>
                  </a:lnTo>
                  <a:lnTo>
                    <a:pt x="632" y="107"/>
                  </a:lnTo>
                  <a:lnTo>
                    <a:pt x="724" y="235"/>
                  </a:lnTo>
                  <a:lnTo>
                    <a:pt x="625" y="375"/>
                  </a:lnTo>
                  <a:lnTo>
                    <a:pt x="681" y="375"/>
                  </a:lnTo>
                  <a:close/>
                  <a:moveTo>
                    <a:pt x="994" y="335"/>
                  </a:moveTo>
                  <a:lnTo>
                    <a:pt x="985" y="334"/>
                  </a:lnTo>
                  <a:lnTo>
                    <a:pt x="978" y="332"/>
                  </a:lnTo>
                  <a:lnTo>
                    <a:pt x="974" y="329"/>
                  </a:lnTo>
                  <a:lnTo>
                    <a:pt x="971" y="323"/>
                  </a:lnTo>
                  <a:lnTo>
                    <a:pt x="969" y="315"/>
                  </a:lnTo>
                  <a:lnTo>
                    <a:pt x="968" y="299"/>
                  </a:lnTo>
                  <a:lnTo>
                    <a:pt x="968" y="142"/>
                  </a:lnTo>
                  <a:lnTo>
                    <a:pt x="1014" y="142"/>
                  </a:lnTo>
                  <a:lnTo>
                    <a:pt x="1014" y="107"/>
                  </a:lnTo>
                  <a:lnTo>
                    <a:pt x="968" y="107"/>
                  </a:lnTo>
                  <a:lnTo>
                    <a:pt x="968" y="13"/>
                  </a:lnTo>
                  <a:lnTo>
                    <a:pt x="923" y="41"/>
                  </a:lnTo>
                  <a:lnTo>
                    <a:pt x="923" y="107"/>
                  </a:lnTo>
                  <a:lnTo>
                    <a:pt x="889" y="107"/>
                  </a:lnTo>
                  <a:lnTo>
                    <a:pt x="889" y="142"/>
                  </a:lnTo>
                  <a:lnTo>
                    <a:pt x="923" y="142"/>
                  </a:lnTo>
                  <a:lnTo>
                    <a:pt x="923" y="296"/>
                  </a:lnTo>
                  <a:lnTo>
                    <a:pt x="923" y="315"/>
                  </a:lnTo>
                  <a:lnTo>
                    <a:pt x="924" y="330"/>
                  </a:lnTo>
                  <a:lnTo>
                    <a:pt x="926" y="341"/>
                  </a:lnTo>
                  <a:lnTo>
                    <a:pt x="928" y="349"/>
                  </a:lnTo>
                  <a:lnTo>
                    <a:pt x="932" y="355"/>
                  </a:lnTo>
                  <a:lnTo>
                    <a:pt x="935" y="361"/>
                  </a:lnTo>
                  <a:lnTo>
                    <a:pt x="941" y="365"/>
                  </a:lnTo>
                  <a:lnTo>
                    <a:pt x="947" y="370"/>
                  </a:lnTo>
                  <a:lnTo>
                    <a:pt x="955" y="373"/>
                  </a:lnTo>
                  <a:lnTo>
                    <a:pt x="963" y="376"/>
                  </a:lnTo>
                  <a:lnTo>
                    <a:pt x="974" y="377"/>
                  </a:lnTo>
                  <a:lnTo>
                    <a:pt x="986" y="378"/>
                  </a:lnTo>
                  <a:lnTo>
                    <a:pt x="1001" y="377"/>
                  </a:lnTo>
                  <a:lnTo>
                    <a:pt x="1020" y="373"/>
                  </a:lnTo>
                  <a:lnTo>
                    <a:pt x="1014" y="334"/>
                  </a:lnTo>
                  <a:lnTo>
                    <a:pt x="1002" y="335"/>
                  </a:lnTo>
                  <a:lnTo>
                    <a:pt x="994" y="335"/>
                  </a:lnTo>
                  <a:close/>
                  <a:moveTo>
                    <a:pt x="1346" y="230"/>
                  </a:moveTo>
                  <a:lnTo>
                    <a:pt x="1346" y="299"/>
                  </a:lnTo>
                  <a:lnTo>
                    <a:pt x="1338" y="306"/>
                  </a:lnTo>
                  <a:lnTo>
                    <a:pt x="1328" y="312"/>
                  </a:lnTo>
                  <a:lnTo>
                    <a:pt x="1315" y="318"/>
                  </a:lnTo>
                  <a:lnTo>
                    <a:pt x="1300" y="325"/>
                  </a:lnTo>
                  <a:lnTo>
                    <a:pt x="1285" y="330"/>
                  </a:lnTo>
                  <a:lnTo>
                    <a:pt x="1270" y="334"/>
                  </a:lnTo>
                  <a:lnTo>
                    <a:pt x="1254" y="337"/>
                  </a:lnTo>
                  <a:lnTo>
                    <a:pt x="1239" y="337"/>
                  </a:lnTo>
                  <a:lnTo>
                    <a:pt x="1220" y="335"/>
                  </a:lnTo>
                  <a:lnTo>
                    <a:pt x="1203" y="333"/>
                  </a:lnTo>
                  <a:lnTo>
                    <a:pt x="1186" y="329"/>
                  </a:lnTo>
                  <a:lnTo>
                    <a:pt x="1169" y="321"/>
                  </a:lnTo>
                  <a:lnTo>
                    <a:pt x="1161" y="317"/>
                  </a:lnTo>
                  <a:lnTo>
                    <a:pt x="1154" y="311"/>
                  </a:lnTo>
                  <a:lnTo>
                    <a:pt x="1147" y="307"/>
                  </a:lnTo>
                  <a:lnTo>
                    <a:pt x="1140" y="301"/>
                  </a:lnTo>
                  <a:lnTo>
                    <a:pt x="1134" y="294"/>
                  </a:lnTo>
                  <a:lnTo>
                    <a:pt x="1130" y="287"/>
                  </a:lnTo>
                  <a:lnTo>
                    <a:pt x="1124" y="280"/>
                  </a:lnTo>
                  <a:lnTo>
                    <a:pt x="1119" y="272"/>
                  </a:lnTo>
                  <a:lnTo>
                    <a:pt x="1116" y="263"/>
                  </a:lnTo>
                  <a:lnTo>
                    <a:pt x="1112" y="254"/>
                  </a:lnTo>
                  <a:lnTo>
                    <a:pt x="1109" y="245"/>
                  </a:lnTo>
                  <a:lnTo>
                    <a:pt x="1107" y="234"/>
                  </a:lnTo>
                  <a:lnTo>
                    <a:pt x="1104" y="212"/>
                  </a:lnTo>
                  <a:lnTo>
                    <a:pt x="1103" y="189"/>
                  </a:lnTo>
                  <a:lnTo>
                    <a:pt x="1103" y="169"/>
                  </a:lnTo>
                  <a:lnTo>
                    <a:pt x="1107" y="150"/>
                  </a:lnTo>
                  <a:lnTo>
                    <a:pt x="1110" y="132"/>
                  </a:lnTo>
                  <a:lnTo>
                    <a:pt x="1117" y="115"/>
                  </a:lnTo>
                  <a:lnTo>
                    <a:pt x="1122" y="105"/>
                  </a:lnTo>
                  <a:lnTo>
                    <a:pt x="1126" y="95"/>
                  </a:lnTo>
                  <a:lnTo>
                    <a:pt x="1133" y="87"/>
                  </a:lnTo>
                  <a:lnTo>
                    <a:pt x="1140" y="78"/>
                  </a:lnTo>
                  <a:lnTo>
                    <a:pt x="1148" y="70"/>
                  </a:lnTo>
                  <a:lnTo>
                    <a:pt x="1158" y="63"/>
                  </a:lnTo>
                  <a:lnTo>
                    <a:pt x="1168" y="57"/>
                  </a:lnTo>
                  <a:lnTo>
                    <a:pt x="1180" y="51"/>
                  </a:lnTo>
                  <a:lnTo>
                    <a:pt x="1192" y="47"/>
                  </a:lnTo>
                  <a:lnTo>
                    <a:pt x="1206" y="43"/>
                  </a:lnTo>
                  <a:lnTo>
                    <a:pt x="1221" y="42"/>
                  </a:lnTo>
                  <a:lnTo>
                    <a:pt x="1237" y="41"/>
                  </a:lnTo>
                  <a:lnTo>
                    <a:pt x="1251" y="42"/>
                  </a:lnTo>
                  <a:lnTo>
                    <a:pt x="1264" y="43"/>
                  </a:lnTo>
                  <a:lnTo>
                    <a:pt x="1277" y="47"/>
                  </a:lnTo>
                  <a:lnTo>
                    <a:pt x="1288" y="51"/>
                  </a:lnTo>
                  <a:lnTo>
                    <a:pt x="1300" y="56"/>
                  </a:lnTo>
                  <a:lnTo>
                    <a:pt x="1309" y="62"/>
                  </a:lnTo>
                  <a:lnTo>
                    <a:pt x="1317" y="69"/>
                  </a:lnTo>
                  <a:lnTo>
                    <a:pt x="1324" y="77"/>
                  </a:lnTo>
                  <a:lnTo>
                    <a:pt x="1330" y="86"/>
                  </a:lnTo>
                  <a:lnTo>
                    <a:pt x="1336" y="96"/>
                  </a:lnTo>
                  <a:lnTo>
                    <a:pt x="1340" y="108"/>
                  </a:lnTo>
                  <a:lnTo>
                    <a:pt x="1345" y="120"/>
                  </a:lnTo>
                  <a:lnTo>
                    <a:pt x="1389" y="109"/>
                  </a:lnTo>
                  <a:lnTo>
                    <a:pt x="1383" y="90"/>
                  </a:lnTo>
                  <a:lnTo>
                    <a:pt x="1377" y="75"/>
                  </a:lnTo>
                  <a:lnTo>
                    <a:pt x="1369" y="61"/>
                  </a:lnTo>
                  <a:lnTo>
                    <a:pt x="1361" y="48"/>
                  </a:lnTo>
                  <a:lnTo>
                    <a:pt x="1351" y="38"/>
                  </a:lnTo>
                  <a:lnTo>
                    <a:pt x="1339" y="28"/>
                  </a:lnTo>
                  <a:lnTo>
                    <a:pt x="1325" y="19"/>
                  </a:lnTo>
                  <a:lnTo>
                    <a:pt x="1310" y="12"/>
                  </a:lnTo>
                  <a:lnTo>
                    <a:pt x="1293" y="6"/>
                  </a:lnTo>
                  <a:lnTo>
                    <a:pt x="1276" y="3"/>
                  </a:lnTo>
                  <a:lnTo>
                    <a:pt x="1257" y="1"/>
                  </a:lnTo>
                  <a:lnTo>
                    <a:pt x="1237" y="0"/>
                  </a:lnTo>
                  <a:lnTo>
                    <a:pt x="1223" y="0"/>
                  </a:lnTo>
                  <a:lnTo>
                    <a:pt x="1211" y="1"/>
                  </a:lnTo>
                  <a:lnTo>
                    <a:pt x="1198" y="3"/>
                  </a:lnTo>
                  <a:lnTo>
                    <a:pt x="1185" y="5"/>
                  </a:lnTo>
                  <a:lnTo>
                    <a:pt x="1174" y="9"/>
                  </a:lnTo>
                  <a:lnTo>
                    <a:pt x="1161" y="12"/>
                  </a:lnTo>
                  <a:lnTo>
                    <a:pt x="1151" y="17"/>
                  </a:lnTo>
                  <a:lnTo>
                    <a:pt x="1139" y="23"/>
                  </a:lnTo>
                  <a:lnTo>
                    <a:pt x="1130" y="28"/>
                  </a:lnTo>
                  <a:lnTo>
                    <a:pt x="1119" y="35"/>
                  </a:lnTo>
                  <a:lnTo>
                    <a:pt x="1110" y="42"/>
                  </a:lnTo>
                  <a:lnTo>
                    <a:pt x="1102" y="50"/>
                  </a:lnTo>
                  <a:lnTo>
                    <a:pt x="1094" y="59"/>
                  </a:lnTo>
                  <a:lnTo>
                    <a:pt x="1087" y="70"/>
                  </a:lnTo>
                  <a:lnTo>
                    <a:pt x="1081" y="80"/>
                  </a:lnTo>
                  <a:lnTo>
                    <a:pt x="1074" y="92"/>
                  </a:lnTo>
                  <a:lnTo>
                    <a:pt x="1070" y="103"/>
                  </a:lnTo>
                  <a:lnTo>
                    <a:pt x="1065" y="115"/>
                  </a:lnTo>
                  <a:lnTo>
                    <a:pt x="1061" y="127"/>
                  </a:lnTo>
                  <a:lnTo>
                    <a:pt x="1058" y="140"/>
                  </a:lnTo>
                  <a:lnTo>
                    <a:pt x="1056" y="153"/>
                  </a:lnTo>
                  <a:lnTo>
                    <a:pt x="1053" y="165"/>
                  </a:lnTo>
                  <a:lnTo>
                    <a:pt x="1052" y="178"/>
                  </a:lnTo>
                  <a:lnTo>
                    <a:pt x="1052" y="192"/>
                  </a:lnTo>
                  <a:lnTo>
                    <a:pt x="1052" y="204"/>
                  </a:lnTo>
                  <a:lnTo>
                    <a:pt x="1053" y="218"/>
                  </a:lnTo>
                  <a:lnTo>
                    <a:pt x="1056" y="231"/>
                  </a:lnTo>
                  <a:lnTo>
                    <a:pt x="1058" y="243"/>
                  </a:lnTo>
                  <a:lnTo>
                    <a:pt x="1061" y="255"/>
                  </a:lnTo>
                  <a:lnTo>
                    <a:pt x="1065" y="268"/>
                  </a:lnTo>
                  <a:lnTo>
                    <a:pt x="1070" y="278"/>
                  </a:lnTo>
                  <a:lnTo>
                    <a:pt x="1074" y="289"/>
                  </a:lnTo>
                  <a:lnTo>
                    <a:pt x="1081" y="300"/>
                  </a:lnTo>
                  <a:lnTo>
                    <a:pt x="1087" y="310"/>
                  </a:lnTo>
                  <a:lnTo>
                    <a:pt x="1095" y="319"/>
                  </a:lnTo>
                  <a:lnTo>
                    <a:pt x="1103" y="329"/>
                  </a:lnTo>
                  <a:lnTo>
                    <a:pt x="1111" y="337"/>
                  </a:lnTo>
                  <a:lnTo>
                    <a:pt x="1122" y="345"/>
                  </a:lnTo>
                  <a:lnTo>
                    <a:pt x="1131" y="350"/>
                  </a:lnTo>
                  <a:lnTo>
                    <a:pt x="1142" y="357"/>
                  </a:lnTo>
                  <a:lnTo>
                    <a:pt x="1153" y="362"/>
                  </a:lnTo>
                  <a:lnTo>
                    <a:pt x="1164" y="368"/>
                  </a:lnTo>
                  <a:lnTo>
                    <a:pt x="1177" y="371"/>
                  </a:lnTo>
                  <a:lnTo>
                    <a:pt x="1189" y="375"/>
                  </a:lnTo>
                  <a:lnTo>
                    <a:pt x="1201" y="377"/>
                  </a:lnTo>
                  <a:lnTo>
                    <a:pt x="1214" y="379"/>
                  </a:lnTo>
                  <a:lnTo>
                    <a:pt x="1228" y="380"/>
                  </a:lnTo>
                  <a:lnTo>
                    <a:pt x="1241" y="380"/>
                  </a:lnTo>
                  <a:lnTo>
                    <a:pt x="1262" y="379"/>
                  </a:lnTo>
                  <a:lnTo>
                    <a:pt x="1281" y="377"/>
                  </a:lnTo>
                  <a:lnTo>
                    <a:pt x="1301" y="372"/>
                  </a:lnTo>
                  <a:lnTo>
                    <a:pt x="1320" y="365"/>
                  </a:lnTo>
                  <a:lnTo>
                    <a:pt x="1339" y="357"/>
                  </a:lnTo>
                  <a:lnTo>
                    <a:pt x="1358" y="348"/>
                  </a:lnTo>
                  <a:lnTo>
                    <a:pt x="1376" y="335"/>
                  </a:lnTo>
                  <a:lnTo>
                    <a:pt x="1395" y="323"/>
                  </a:lnTo>
                  <a:lnTo>
                    <a:pt x="1395" y="186"/>
                  </a:lnTo>
                  <a:lnTo>
                    <a:pt x="1237" y="186"/>
                  </a:lnTo>
                  <a:lnTo>
                    <a:pt x="1237" y="230"/>
                  </a:lnTo>
                  <a:lnTo>
                    <a:pt x="1346" y="230"/>
                  </a:lnTo>
                  <a:close/>
                  <a:moveTo>
                    <a:pt x="1617" y="330"/>
                  </a:moveTo>
                  <a:lnTo>
                    <a:pt x="1608" y="335"/>
                  </a:lnTo>
                  <a:lnTo>
                    <a:pt x="1597" y="339"/>
                  </a:lnTo>
                  <a:lnTo>
                    <a:pt x="1586" y="341"/>
                  </a:lnTo>
                  <a:lnTo>
                    <a:pt x="1574" y="342"/>
                  </a:lnTo>
                  <a:lnTo>
                    <a:pt x="1566" y="342"/>
                  </a:lnTo>
                  <a:lnTo>
                    <a:pt x="1558" y="341"/>
                  </a:lnTo>
                  <a:lnTo>
                    <a:pt x="1550" y="339"/>
                  </a:lnTo>
                  <a:lnTo>
                    <a:pt x="1543" y="337"/>
                  </a:lnTo>
                  <a:lnTo>
                    <a:pt x="1536" y="333"/>
                  </a:lnTo>
                  <a:lnTo>
                    <a:pt x="1530" y="330"/>
                  </a:lnTo>
                  <a:lnTo>
                    <a:pt x="1523" y="325"/>
                  </a:lnTo>
                  <a:lnTo>
                    <a:pt x="1517" y="319"/>
                  </a:lnTo>
                  <a:lnTo>
                    <a:pt x="1513" y="314"/>
                  </a:lnTo>
                  <a:lnTo>
                    <a:pt x="1508" y="307"/>
                  </a:lnTo>
                  <a:lnTo>
                    <a:pt x="1504" y="299"/>
                  </a:lnTo>
                  <a:lnTo>
                    <a:pt x="1500" y="291"/>
                  </a:lnTo>
                  <a:lnTo>
                    <a:pt x="1498" y="283"/>
                  </a:lnTo>
                  <a:lnTo>
                    <a:pt x="1495" y="272"/>
                  </a:lnTo>
                  <a:lnTo>
                    <a:pt x="1494" y="263"/>
                  </a:lnTo>
                  <a:lnTo>
                    <a:pt x="1493" y="253"/>
                  </a:lnTo>
                  <a:lnTo>
                    <a:pt x="1693" y="253"/>
                  </a:lnTo>
                  <a:lnTo>
                    <a:pt x="1693" y="246"/>
                  </a:lnTo>
                  <a:lnTo>
                    <a:pt x="1693" y="240"/>
                  </a:lnTo>
                  <a:lnTo>
                    <a:pt x="1692" y="224"/>
                  </a:lnTo>
                  <a:lnTo>
                    <a:pt x="1691" y="209"/>
                  </a:lnTo>
                  <a:lnTo>
                    <a:pt x="1689" y="195"/>
                  </a:lnTo>
                  <a:lnTo>
                    <a:pt x="1685" y="181"/>
                  </a:lnTo>
                  <a:lnTo>
                    <a:pt x="1679" y="170"/>
                  </a:lnTo>
                  <a:lnTo>
                    <a:pt x="1674" y="158"/>
                  </a:lnTo>
                  <a:lnTo>
                    <a:pt x="1667" y="148"/>
                  </a:lnTo>
                  <a:lnTo>
                    <a:pt x="1659" y="138"/>
                  </a:lnTo>
                  <a:lnTo>
                    <a:pt x="1650" y="130"/>
                  </a:lnTo>
                  <a:lnTo>
                    <a:pt x="1641" y="122"/>
                  </a:lnTo>
                  <a:lnTo>
                    <a:pt x="1631" y="116"/>
                  </a:lnTo>
                  <a:lnTo>
                    <a:pt x="1620" y="110"/>
                  </a:lnTo>
                  <a:lnTo>
                    <a:pt x="1609" y="107"/>
                  </a:lnTo>
                  <a:lnTo>
                    <a:pt x="1597" y="104"/>
                  </a:lnTo>
                  <a:lnTo>
                    <a:pt x="1585" y="102"/>
                  </a:lnTo>
                  <a:lnTo>
                    <a:pt x="1572" y="102"/>
                  </a:lnTo>
                  <a:lnTo>
                    <a:pt x="1558" y="102"/>
                  </a:lnTo>
                  <a:lnTo>
                    <a:pt x="1545" y="104"/>
                  </a:lnTo>
                  <a:lnTo>
                    <a:pt x="1532" y="107"/>
                  </a:lnTo>
                  <a:lnTo>
                    <a:pt x="1521" y="111"/>
                  </a:lnTo>
                  <a:lnTo>
                    <a:pt x="1510" y="116"/>
                  </a:lnTo>
                  <a:lnTo>
                    <a:pt x="1500" y="123"/>
                  </a:lnTo>
                  <a:lnTo>
                    <a:pt x="1490" y="130"/>
                  </a:lnTo>
                  <a:lnTo>
                    <a:pt x="1482" y="139"/>
                  </a:lnTo>
                  <a:lnTo>
                    <a:pt x="1472" y="148"/>
                  </a:lnTo>
                  <a:lnTo>
                    <a:pt x="1465" y="158"/>
                  </a:lnTo>
                  <a:lnTo>
                    <a:pt x="1460" y="171"/>
                  </a:lnTo>
                  <a:lnTo>
                    <a:pt x="1455" y="184"/>
                  </a:lnTo>
                  <a:lnTo>
                    <a:pt x="1451" y="196"/>
                  </a:lnTo>
                  <a:lnTo>
                    <a:pt x="1448" y="211"/>
                  </a:lnTo>
                  <a:lnTo>
                    <a:pt x="1447" y="226"/>
                  </a:lnTo>
                  <a:lnTo>
                    <a:pt x="1447" y="242"/>
                  </a:lnTo>
                  <a:lnTo>
                    <a:pt x="1447" y="258"/>
                  </a:lnTo>
                  <a:lnTo>
                    <a:pt x="1448" y="273"/>
                  </a:lnTo>
                  <a:lnTo>
                    <a:pt x="1451" y="287"/>
                  </a:lnTo>
                  <a:lnTo>
                    <a:pt x="1455" y="301"/>
                  </a:lnTo>
                  <a:lnTo>
                    <a:pt x="1460" y="312"/>
                  </a:lnTo>
                  <a:lnTo>
                    <a:pt x="1465" y="324"/>
                  </a:lnTo>
                  <a:lnTo>
                    <a:pt x="1472" y="334"/>
                  </a:lnTo>
                  <a:lnTo>
                    <a:pt x="1482" y="344"/>
                  </a:lnTo>
                  <a:lnTo>
                    <a:pt x="1490" y="353"/>
                  </a:lnTo>
                  <a:lnTo>
                    <a:pt x="1500" y="360"/>
                  </a:lnTo>
                  <a:lnTo>
                    <a:pt x="1510" y="365"/>
                  </a:lnTo>
                  <a:lnTo>
                    <a:pt x="1521" y="371"/>
                  </a:lnTo>
                  <a:lnTo>
                    <a:pt x="1534" y="375"/>
                  </a:lnTo>
                  <a:lnTo>
                    <a:pt x="1546" y="377"/>
                  </a:lnTo>
                  <a:lnTo>
                    <a:pt x="1560" y="379"/>
                  </a:lnTo>
                  <a:lnTo>
                    <a:pt x="1574" y="379"/>
                  </a:lnTo>
                  <a:lnTo>
                    <a:pt x="1586" y="379"/>
                  </a:lnTo>
                  <a:lnTo>
                    <a:pt x="1596" y="378"/>
                  </a:lnTo>
                  <a:lnTo>
                    <a:pt x="1607" y="377"/>
                  </a:lnTo>
                  <a:lnTo>
                    <a:pt x="1617" y="373"/>
                  </a:lnTo>
                  <a:lnTo>
                    <a:pt x="1626" y="371"/>
                  </a:lnTo>
                  <a:lnTo>
                    <a:pt x="1634" y="367"/>
                  </a:lnTo>
                  <a:lnTo>
                    <a:pt x="1644" y="362"/>
                  </a:lnTo>
                  <a:lnTo>
                    <a:pt x="1650" y="357"/>
                  </a:lnTo>
                  <a:lnTo>
                    <a:pt x="1657" y="352"/>
                  </a:lnTo>
                  <a:lnTo>
                    <a:pt x="1664" y="345"/>
                  </a:lnTo>
                  <a:lnTo>
                    <a:pt x="1670" y="338"/>
                  </a:lnTo>
                  <a:lnTo>
                    <a:pt x="1676" y="330"/>
                  </a:lnTo>
                  <a:lnTo>
                    <a:pt x="1681" y="322"/>
                  </a:lnTo>
                  <a:lnTo>
                    <a:pt x="1685" y="314"/>
                  </a:lnTo>
                  <a:lnTo>
                    <a:pt x="1689" y="303"/>
                  </a:lnTo>
                  <a:lnTo>
                    <a:pt x="1692" y="294"/>
                  </a:lnTo>
                  <a:lnTo>
                    <a:pt x="1645" y="287"/>
                  </a:lnTo>
                  <a:lnTo>
                    <a:pt x="1639" y="301"/>
                  </a:lnTo>
                  <a:lnTo>
                    <a:pt x="1632" y="312"/>
                  </a:lnTo>
                  <a:lnTo>
                    <a:pt x="1625" y="322"/>
                  </a:lnTo>
                  <a:lnTo>
                    <a:pt x="1617" y="330"/>
                  </a:lnTo>
                  <a:close/>
                  <a:moveTo>
                    <a:pt x="1520" y="159"/>
                  </a:moveTo>
                  <a:lnTo>
                    <a:pt x="1524" y="155"/>
                  </a:lnTo>
                  <a:lnTo>
                    <a:pt x="1530" y="150"/>
                  </a:lnTo>
                  <a:lnTo>
                    <a:pt x="1537" y="147"/>
                  </a:lnTo>
                  <a:lnTo>
                    <a:pt x="1543" y="143"/>
                  </a:lnTo>
                  <a:lnTo>
                    <a:pt x="1550" y="141"/>
                  </a:lnTo>
                  <a:lnTo>
                    <a:pt x="1557" y="140"/>
                  </a:lnTo>
                  <a:lnTo>
                    <a:pt x="1564" y="139"/>
                  </a:lnTo>
                  <a:lnTo>
                    <a:pt x="1572" y="139"/>
                  </a:lnTo>
                  <a:lnTo>
                    <a:pt x="1580" y="139"/>
                  </a:lnTo>
                  <a:lnTo>
                    <a:pt x="1588" y="140"/>
                  </a:lnTo>
                  <a:lnTo>
                    <a:pt x="1596" y="142"/>
                  </a:lnTo>
                  <a:lnTo>
                    <a:pt x="1603" y="145"/>
                  </a:lnTo>
                  <a:lnTo>
                    <a:pt x="1610" y="149"/>
                  </a:lnTo>
                  <a:lnTo>
                    <a:pt x="1617" y="154"/>
                  </a:lnTo>
                  <a:lnTo>
                    <a:pt x="1623" y="158"/>
                  </a:lnTo>
                  <a:lnTo>
                    <a:pt x="1629" y="165"/>
                  </a:lnTo>
                  <a:lnTo>
                    <a:pt x="1634" y="174"/>
                  </a:lnTo>
                  <a:lnTo>
                    <a:pt x="1639" y="186"/>
                  </a:lnTo>
                  <a:lnTo>
                    <a:pt x="1642" y="200"/>
                  </a:lnTo>
                  <a:lnTo>
                    <a:pt x="1645" y="215"/>
                  </a:lnTo>
                  <a:lnTo>
                    <a:pt x="1495" y="215"/>
                  </a:lnTo>
                  <a:lnTo>
                    <a:pt x="1497" y="207"/>
                  </a:lnTo>
                  <a:lnTo>
                    <a:pt x="1498" y="199"/>
                  </a:lnTo>
                  <a:lnTo>
                    <a:pt x="1500" y="191"/>
                  </a:lnTo>
                  <a:lnTo>
                    <a:pt x="1502" y="184"/>
                  </a:lnTo>
                  <a:lnTo>
                    <a:pt x="1506" y="177"/>
                  </a:lnTo>
                  <a:lnTo>
                    <a:pt x="1509" y="171"/>
                  </a:lnTo>
                  <a:lnTo>
                    <a:pt x="1514" y="165"/>
                  </a:lnTo>
                  <a:lnTo>
                    <a:pt x="1520" y="159"/>
                  </a:lnTo>
                  <a:close/>
                  <a:moveTo>
                    <a:pt x="1795" y="375"/>
                  </a:moveTo>
                  <a:lnTo>
                    <a:pt x="1795" y="228"/>
                  </a:lnTo>
                  <a:lnTo>
                    <a:pt x="1795" y="216"/>
                  </a:lnTo>
                  <a:lnTo>
                    <a:pt x="1796" y="204"/>
                  </a:lnTo>
                  <a:lnTo>
                    <a:pt x="1797" y="194"/>
                  </a:lnTo>
                  <a:lnTo>
                    <a:pt x="1800" y="185"/>
                  </a:lnTo>
                  <a:lnTo>
                    <a:pt x="1803" y="177"/>
                  </a:lnTo>
                  <a:lnTo>
                    <a:pt x="1807" y="170"/>
                  </a:lnTo>
                  <a:lnTo>
                    <a:pt x="1811" y="164"/>
                  </a:lnTo>
                  <a:lnTo>
                    <a:pt x="1816" y="159"/>
                  </a:lnTo>
                  <a:lnTo>
                    <a:pt x="1822" y="155"/>
                  </a:lnTo>
                  <a:lnTo>
                    <a:pt x="1826" y="151"/>
                  </a:lnTo>
                  <a:lnTo>
                    <a:pt x="1832" y="148"/>
                  </a:lnTo>
                  <a:lnTo>
                    <a:pt x="1839" y="146"/>
                  </a:lnTo>
                  <a:lnTo>
                    <a:pt x="1845" y="143"/>
                  </a:lnTo>
                  <a:lnTo>
                    <a:pt x="1852" y="141"/>
                  </a:lnTo>
                  <a:lnTo>
                    <a:pt x="1859" y="141"/>
                  </a:lnTo>
                  <a:lnTo>
                    <a:pt x="1866" y="140"/>
                  </a:lnTo>
                  <a:lnTo>
                    <a:pt x="1875" y="141"/>
                  </a:lnTo>
                  <a:lnTo>
                    <a:pt x="1883" y="142"/>
                  </a:lnTo>
                  <a:lnTo>
                    <a:pt x="1890" y="145"/>
                  </a:lnTo>
                  <a:lnTo>
                    <a:pt x="1897" y="149"/>
                  </a:lnTo>
                  <a:lnTo>
                    <a:pt x="1904" y="153"/>
                  </a:lnTo>
                  <a:lnTo>
                    <a:pt x="1909" y="158"/>
                  </a:lnTo>
                  <a:lnTo>
                    <a:pt x="1913" y="164"/>
                  </a:lnTo>
                  <a:lnTo>
                    <a:pt x="1917" y="170"/>
                  </a:lnTo>
                  <a:lnTo>
                    <a:pt x="1919" y="178"/>
                  </a:lnTo>
                  <a:lnTo>
                    <a:pt x="1920" y="188"/>
                  </a:lnTo>
                  <a:lnTo>
                    <a:pt x="1921" y="199"/>
                  </a:lnTo>
                  <a:lnTo>
                    <a:pt x="1921" y="212"/>
                  </a:lnTo>
                  <a:lnTo>
                    <a:pt x="1921" y="375"/>
                  </a:lnTo>
                  <a:lnTo>
                    <a:pt x="1968" y="375"/>
                  </a:lnTo>
                  <a:lnTo>
                    <a:pt x="1968" y="210"/>
                  </a:lnTo>
                  <a:lnTo>
                    <a:pt x="1966" y="195"/>
                  </a:lnTo>
                  <a:lnTo>
                    <a:pt x="1966" y="184"/>
                  </a:lnTo>
                  <a:lnTo>
                    <a:pt x="1965" y="173"/>
                  </a:lnTo>
                  <a:lnTo>
                    <a:pt x="1964" y="166"/>
                  </a:lnTo>
                  <a:lnTo>
                    <a:pt x="1962" y="157"/>
                  </a:lnTo>
                  <a:lnTo>
                    <a:pt x="1959" y="148"/>
                  </a:lnTo>
                  <a:lnTo>
                    <a:pt x="1955" y="140"/>
                  </a:lnTo>
                  <a:lnTo>
                    <a:pt x="1950" y="133"/>
                  </a:lnTo>
                  <a:lnTo>
                    <a:pt x="1944" y="126"/>
                  </a:lnTo>
                  <a:lnTo>
                    <a:pt x="1937" y="120"/>
                  </a:lnTo>
                  <a:lnTo>
                    <a:pt x="1929" y="115"/>
                  </a:lnTo>
                  <a:lnTo>
                    <a:pt x="1920" y="110"/>
                  </a:lnTo>
                  <a:lnTo>
                    <a:pt x="1910" y="107"/>
                  </a:lnTo>
                  <a:lnTo>
                    <a:pt x="1898" y="103"/>
                  </a:lnTo>
                  <a:lnTo>
                    <a:pt x="1888" y="102"/>
                  </a:lnTo>
                  <a:lnTo>
                    <a:pt x="1875" y="102"/>
                  </a:lnTo>
                  <a:lnTo>
                    <a:pt x="1862" y="102"/>
                  </a:lnTo>
                  <a:lnTo>
                    <a:pt x="1850" y="104"/>
                  </a:lnTo>
                  <a:lnTo>
                    <a:pt x="1837" y="108"/>
                  </a:lnTo>
                  <a:lnTo>
                    <a:pt x="1826" y="112"/>
                  </a:lnTo>
                  <a:lnTo>
                    <a:pt x="1816" y="118"/>
                  </a:lnTo>
                  <a:lnTo>
                    <a:pt x="1807" y="126"/>
                  </a:lnTo>
                  <a:lnTo>
                    <a:pt x="1797" y="135"/>
                  </a:lnTo>
                  <a:lnTo>
                    <a:pt x="1791" y="146"/>
                  </a:lnTo>
                  <a:lnTo>
                    <a:pt x="1791" y="107"/>
                  </a:lnTo>
                  <a:lnTo>
                    <a:pt x="1749" y="107"/>
                  </a:lnTo>
                  <a:lnTo>
                    <a:pt x="1749" y="375"/>
                  </a:lnTo>
                  <a:lnTo>
                    <a:pt x="1795" y="375"/>
                  </a:lnTo>
                  <a:close/>
                  <a:moveTo>
                    <a:pt x="2192" y="330"/>
                  </a:moveTo>
                  <a:lnTo>
                    <a:pt x="2183" y="335"/>
                  </a:lnTo>
                  <a:lnTo>
                    <a:pt x="2172" y="339"/>
                  </a:lnTo>
                  <a:lnTo>
                    <a:pt x="2162" y="341"/>
                  </a:lnTo>
                  <a:lnTo>
                    <a:pt x="2149" y="342"/>
                  </a:lnTo>
                  <a:lnTo>
                    <a:pt x="2141" y="342"/>
                  </a:lnTo>
                  <a:lnTo>
                    <a:pt x="2133" y="341"/>
                  </a:lnTo>
                  <a:lnTo>
                    <a:pt x="2126" y="339"/>
                  </a:lnTo>
                  <a:lnTo>
                    <a:pt x="2119" y="337"/>
                  </a:lnTo>
                  <a:lnTo>
                    <a:pt x="2112" y="333"/>
                  </a:lnTo>
                  <a:lnTo>
                    <a:pt x="2105" y="330"/>
                  </a:lnTo>
                  <a:lnTo>
                    <a:pt x="2099" y="325"/>
                  </a:lnTo>
                  <a:lnTo>
                    <a:pt x="2094" y="319"/>
                  </a:lnTo>
                  <a:lnTo>
                    <a:pt x="2088" y="314"/>
                  </a:lnTo>
                  <a:lnTo>
                    <a:pt x="2083" y="307"/>
                  </a:lnTo>
                  <a:lnTo>
                    <a:pt x="2080" y="299"/>
                  </a:lnTo>
                  <a:lnTo>
                    <a:pt x="2076" y="291"/>
                  </a:lnTo>
                  <a:lnTo>
                    <a:pt x="2073" y="283"/>
                  </a:lnTo>
                  <a:lnTo>
                    <a:pt x="2071" y="272"/>
                  </a:lnTo>
                  <a:lnTo>
                    <a:pt x="2069" y="263"/>
                  </a:lnTo>
                  <a:lnTo>
                    <a:pt x="2068" y="253"/>
                  </a:lnTo>
                  <a:lnTo>
                    <a:pt x="2268" y="253"/>
                  </a:lnTo>
                  <a:lnTo>
                    <a:pt x="2268" y="246"/>
                  </a:lnTo>
                  <a:lnTo>
                    <a:pt x="2268" y="240"/>
                  </a:lnTo>
                  <a:lnTo>
                    <a:pt x="2268" y="224"/>
                  </a:lnTo>
                  <a:lnTo>
                    <a:pt x="2266" y="209"/>
                  </a:lnTo>
                  <a:lnTo>
                    <a:pt x="2264" y="195"/>
                  </a:lnTo>
                  <a:lnTo>
                    <a:pt x="2260" y="181"/>
                  </a:lnTo>
                  <a:lnTo>
                    <a:pt x="2256" y="170"/>
                  </a:lnTo>
                  <a:lnTo>
                    <a:pt x="2250" y="158"/>
                  </a:lnTo>
                  <a:lnTo>
                    <a:pt x="2243" y="148"/>
                  </a:lnTo>
                  <a:lnTo>
                    <a:pt x="2235" y="138"/>
                  </a:lnTo>
                  <a:lnTo>
                    <a:pt x="2226" y="130"/>
                  </a:lnTo>
                  <a:lnTo>
                    <a:pt x="2216" y="122"/>
                  </a:lnTo>
                  <a:lnTo>
                    <a:pt x="2206" y="116"/>
                  </a:lnTo>
                  <a:lnTo>
                    <a:pt x="2196" y="110"/>
                  </a:lnTo>
                  <a:lnTo>
                    <a:pt x="2184" y="107"/>
                  </a:lnTo>
                  <a:lnTo>
                    <a:pt x="2172" y="104"/>
                  </a:lnTo>
                  <a:lnTo>
                    <a:pt x="2160" y="102"/>
                  </a:lnTo>
                  <a:lnTo>
                    <a:pt x="2147" y="102"/>
                  </a:lnTo>
                  <a:lnTo>
                    <a:pt x="2133" y="102"/>
                  </a:lnTo>
                  <a:lnTo>
                    <a:pt x="2120" y="104"/>
                  </a:lnTo>
                  <a:lnTo>
                    <a:pt x="2109" y="107"/>
                  </a:lnTo>
                  <a:lnTo>
                    <a:pt x="2097" y="111"/>
                  </a:lnTo>
                  <a:lnTo>
                    <a:pt x="2086" y="116"/>
                  </a:lnTo>
                  <a:lnTo>
                    <a:pt x="2075" y="123"/>
                  </a:lnTo>
                  <a:lnTo>
                    <a:pt x="2066" y="130"/>
                  </a:lnTo>
                  <a:lnTo>
                    <a:pt x="2057" y="139"/>
                  </a:lnTo>
                  <a:lnTo>
                    <a:pt x="2049" y="148"/>
                  </a:lnTo>
                  <a:lnTo>
                    <a:pt x="2042" y="158"/>
                  </a:lnTo>
                  <a:lnTo>
                    <a:pt x="2036" y="171"/>
                  </a:lnTo>
                  <a:lnTo>
                    <a:pt x="2030" y="184"/>
                  </a:lnTo>
                  <a:lnTo>
                    <a:pt x="2027" y="196"/>
                  </a:lnTo>
                  <a:lnTo>
                    <a:pt x="2024" y="211"/>
                  </a:lnTo>
                  <a:lnTo>
                    <a:pt x="2022" y="226"/>
                  </a:lnTo>
                  <a:lnTo>
                    <a:pt x="2022" y="242"/>
                  </a:lnTo>
                  <a:lnTo>
                    <a:pt x="2022" y="258"/>
                  </a:lnTo>
                  <a:lnTo>
                    <a:pt x="2024" y="273"/>
                  </a:lnTo>
                  <a:lnTo>
                    <a:pt x="2027" y="287"/>
                  </a:lnTo>
                  <a:lnTo>
                    <a:pt x="2030" y="301"/>
                  </a:lnTo>
                  <a:lnTo>
                    <a:pt x="2036" y="312"/>
                  </a:lnTo>
                  <a:lnTo>
                    <a:pt x="2042" y="324"/>
                  </a:lnTo>
                  <a:lnTo>
                    <a:pt x="2049" y="334"/>
                  </a:lnTo>
                  <a:lnTo>
                    <a:pt x="2057" y="344"/>
                  </a:lnTo>
                  <a:lnTo>
                    <a:pt x="2066" y="353"/>
                  </a:lnTo>
                  <a:lnTo>
                    <a:pt x="2075" y="360"/>
                  </a:lnTo>
                  <a:lnTo>
                    <a:pt x="2086" y="365"/>
                  </a:lnTo>
                  <a:lnTo>
                    <a:pt x="2097" y="371"/>
                  </a:lnTo>
                  <a:lnTo>
                    <a:pt x="2109" y="375"/>
                  </a:lnTo>
                  <a:lnTo>
                    <a:pt x="2121" y="377"/>
                  </a:lnTo>
                  <a:lnTo>
                    <a:pt x="2135" y="379"/>
                  </a:lnTo>
                  <a:lnTo>
                    <a:pt x="2149" y="379"/>
                  </a:lnTo>
                  <a:lnTo>
                    <a:pt x="2161" y="379"/>
                  </a:lnTo>
                  <a:lnTo>
                    <a:pt x="2172" y="378"/>
                  </a:lnTo>
                  <a:lnTo>
                    <a:pt x="2183" y="377"/>
                  </a:lnTo>
                  <a:lnTo>
                    <a:pt x="2192" y="373"/>
                  </a:lnTo>
                  <a:lnTo>
                    <a:pt x="2201" y="371"/>
                  </a:lnTo>
                  <a:lnTo>
                    <a:pt x="2211" y="367"/>
                  </a:lnTo>
                  <a:lnTo>
                    <a:pt x="2219" y="362"/>
                  </a:lnTo>
                  <a:lnTo>
                    <a:pt x="2227" y="357"/>
                  </a:lnTo>
                  <a:lnTo>
                    <a:pt x="2234" y="352"/>
                  </a:lnTo>
                  <a:lnTo>
                    <a:pt x="2239" y="345"/>
                  </a:lnTo>
                  <a:lnTo>
                    <a:pt x="2246" y="338"/>
                  </a:lnTo>
                  <a:lnTo>
                    <a:pt x="2251" y="330"/>
                  </a:lnTo>
                  <a:lnTo>
                    <a:pt x="2256" y="322"/>
                  </a:lnTo>
                  <a:lnTo>
                    <a:pt x="2260" y="314"/>
                  </a:lnTo>
                  <a:lnTo>
                    <a:pt x="2264" y="303"/>
                  </a:lnTo>
                  <a:lnTo>
                    <a:pt x="2267" y="294"/>
                  </a:lnTo>
                  <a:lnTo>
                    <a:pt x="2220" y="287"/>
                  </a:lnTo>
                  <a:lnTo>
                    <a:pt x="2214" y="301"/>
                  </a:lnTo>
                  <a:lnTo>
                    <a:pt x="2208" y="312"/>
                  </a:lnTo>
                  <a:lnTo>
                    <a:pt x="2200" y="322"/>
                  </a:lnTo>
                  <a:lnTo>
                    <a:pt x="2192" y="330"/>
                  </a:lnTo>
                  <a:close/>
                  <a:moveTo>
                    <a:pt x="2095" y="159"/>
                  </a:moveTo>
                  <a:lnTo>
                    <a:pt x="2101" y="155"/>
                  </a:lnTo>
                  <a:lnTo>
                    <a:pt x="2106" y="150"/>
                  </a:lnTo>
                  <a:lnTo>
                    <a:pt x="2112" y="147"/>
                  </a:lnTo>
                  <a:lnTo>
                    <a:pt x="2118" y="143"/>
                  </a:lnTo>
                  <a:lnTo>
                    <a:pt x="2125" y="141"/>
                  </a:lnTo>
                  <a:lnTo>
                    <a:pt x="2132" y="140"/>
                  </a:lnTo>
                  <a:lnTo>
                    <a:pt x="2140" y="139"/>
                  </a:lnTo>
                  <a:lnTo>
                    <a:pt x="2147" y="139"/>
                  </a:lnTo>
                  <a:lnTo>
                    <a:pt x="2156" y="139"/>
                  </a:lnTo>
                  <a:lnTo>
                    <a:pt x="2164" y="140"/>
                  </a:lnTo>
                  <a:lnTo>
                    <a:pt x="2171" y="142"/>
                  </a:lnTo>
                  <a:lnTo>
                    <a:pt x="2178" y="145"/>
                  </a:lnTo>
                  <a:lnTo>
                    <a:pt x="2185" y="149"/>
                  </a:lnTo>
                  <a:lnTo>
                    <a:pt x="2192" y="154"/>
                  </a:lnTo>
                  <a:lnTo>
                    <a:pt x="2198" y="158"/>
                  </a:lnTo>
                  <a:lnTo>
                    <a:pt x="2204" y="165"/>
                  </a:lnTo>
                  <a:lnTo>
                    <a:pt x="2209" y="174"/>
                  </a:lnTo>
                  <a:lnTo>
                    <a:pt x="2215" y="186"/>
                  </a:lnTo>
                  <a:lnTo>
                    <a:pt x="2219" y="200"/>
                  </a:lnTo>
                  <a:lnTo>
                    <a:pt x="2221" y="215"/>
                  </a:lnTo>
                  <a:lnTo>
                    <a:pt x="2071" y="215"/>
                  </a:lnTo>
                  <a:lnTo>
                    <a:pt x="2072" y="207"/>
                  </a:lnTo>
                  <a:lnTo>
                    <a:pt x="2073" y="199"/>
                  </a:lnTo>
                  <a:lnTo>
                    <a:pt x="2075" y="191"/>
                  </a:lnTo>
                  <a:lnTo>
                    <a:pt x="2079" y="184"/>
                  </a:lnTo>
                  <a:lnTo>
                    <a:pt x="2081" y="177"/>
                  </a:lnTo>
                  <a:lnTo>
                    <a:pt x="2086" y="171"/>
                  </a:lnTo>
                  <a:lnTo>
                    <a:pt x="2090" y="165"/>
                  </a:lnTo>
                  <a:lnTo>
                    <a:pt x="2095" y="159"/>
                  </a:lnTo>
                  <a:close/>
                  <a:moveTo>
                    <a:pt x="2369" y="375"/>
                  </a:moveTo>
                  <a:lnTo>
                    <a:pt x="2369" y="234"/>
                  </a:lnTo>
                  <a:lnTo>
                    <a:pt x="2370" y="220"/>
                  </a:lnTo>
                  <a:lnTo>
                    <a:pt x="2371" y="207"/>
                  </a:lnTo>
                  <a:lnTo>
                    <a:pt x="2374" y="194"/>
                  </a:lnTo>
                  <a:lnTo>
                    <a:pt x="2377" y="181"/>
                  </a:lnTo>
                  <a:lnTo>
                    <a:pt x="2381" y="174"/>
                  </a:lnTo>
                  <a:lnTo>
                    <a:pt x="2384" y="168"/>
                  </a:lnTo>
                  <a:lnTo>
                    <a:pt x="2389" y="162"/>
                  </a:lnTo>
                  <a:lnTo>
                    <a:pt x="2395" y="157"/>
                  </a:lnTo>
                  <a:lnTo>
                    <a:pt x="2400" y="154"/>
                  </a:lnTo>
                  <a:lnTo>
                    <a:pt x="2406" y="150"/>
                  </a:lnTo>
                  <a:lnTo>
                    <a:pt x="2414" y="149"/>
                  </a:lnTo>
                  <a:lnTo>
                    <a:pt x="2421" y="148"/>
                  </a:lnTo>
                  <a:lnTo>
                    <a:pt x="2429" y="149"/>
                  </a:lnTo>
                  <a:lnTo>
                    <a:pt x="2437" y="150"/>
                  </a:lnTo>
                  <a:lnTo>
                    <a:pt x="2445" y="154"/>
                  </a:lnTo>
                  <a:lnTo>
                    <a:pt x="2454" y="157"/>
                  </a:lnTo>
                  <a:lnTo>
                    <a:pt x="2470" y="116"/>
                  </a:lnTo>
                  <a:lnTo>
                    <a:pt x="2458" y="109"/>
                  </a:lnTo>
                  <a:lnTo>
                    <a:pt x="2447" y="105"/>
                  </a:lnTo>
                  <a:lnTo>
                    <a:pt x="2435" y="102"/>
                  </a:lnTo>
                  <a:lnTo>
                    <a:pt x="2423" y="102"/>
                  </a:lnTo>
                  <a:lnTo>
                    <a:pt x="2415" y="102"/>
                  </a:lnTo>
                  <a:lnTo>
                    <a:pt x="2408" y="104"/>
                  </a:lnTo>
                  <a:lnTo>
                    <a:pt x="2400" y="107"/>
                  </a:lnTo>
                  <a:lnTo>
                    <a:pt x="2395" y="111"/>
                  </a:lnTo>
                  <a:lnTo>
                    <a:pt x="2388" y="116"/>
                  </a:lnTo>
                  <a:lnTo>
                    <a:pt x="2381" y="124"/>
                  </a:lnTo>
                  <a:lnTo>
                    <a:pt x="2373" y="135"/>
                  </a:lnTo>
                  <a:lnTo>
                    <a:pt x="2364" y="148"/>
                  </a:lnTo>
                  <a:lnTo>
                    <a:pt x="2364" y="107"/>
                  </a:lnTo>
                  <a:lnTo>
                    <a:pt x="2324" y="107"/>
                  </a:lnTo>
                  <a:lnTo>
                    <a:pt x="2324" y="375"/>
                  </a:lnTo>
                  <a:lnTo>
                    <a:pt x="2369" y="375"/>
                  </a:lnTo>
                  <a:close/>
                  <a:moveTo>
                    <a:pt x="2682" y="375"/>
                  </a:moveTo>
                  <a:lnTo>
                    <a:pt x="2729" y="375"/>
                  </a:lnTo>
                  <a:lnTo>
                    <a:pt x="2726" y="367"/>
                  </a:lnTo>
                  <a:lnTo>
                    <a:pt x="2722" y="358"/>
                  </a:lnTo>
                  <a:lnTo>
                    <a:pt x="2720" y="350"/>
                  </a:lnTo>
                  <a:lnTo>
                    <a:pt x="2717" y="341"/>
                  </a:lnTo>
                  <a:lnTo>
                    <a:pt x="2716" y="331"/>
                  </a:lnTo>
                  <a:lnTo>
                    <a:pt x="2715" y="314"/>
                  </a:lnTo>
                  <a:lnTo>
                    <a:pt x="2715" y="291"/>
                  </a:lnTo>
                  <a:lnTo>
                    <a:pt x="2715" y="262"/>
                  </a:lnTo>
                  <a:lnTo>
                    <a:pt x="2715" y="202"/>
                  </a:lnTo>
                  <a:lnTo>
                    <a:pt x="2715" y="188"/>
                  </a:lnTo>
                  <a:lnTo>
                    <a:pt x="2714" y="177"/>
                  </a:lnTo>
                  <a:lnTo>
                    <a:pt x="2714" y="168"/>
                  </a:lnTo>
                  <a:lnTo>
                    <a:pt x="2713" y="161"/>
                  </a:lnTo>
                  <a:lnTo>
                    <a:pt x="2710" y="151"/>
                  </a:lnTo>
                  <a:lnTo>
                    <a:pt x="2707" y="143"/>
                  </a:lnTo>
                  <a:lnTo>
                    <a:pt x="2704" y="136"/>
                  </a:lnTo>
                  <a:lnTo>
                    <a:pt x="2699" y="130"/>
                  </a:lnTo>
                  <a:lnTo>
                    <a:pt x="2693" y="124"/>
                  </a:lnTo>
                  <a:lnTo>
                    <a:pt x="2685" y="118"/>
                  </a:lnTo>
                  <a:lnTo>
                    <a:pt x="2677" y="113"/>
                  </a:lnTo>
                  <a:lnTo>
                    <a:pt x="2666" y="110"/>
                  </a:lnTo>
                  <a:lnTo>
                    <a:pt x="2655" y="105"/>
                  </a:lnTo>
                  <a:lnTo>
                    <a:pt x="2642" y="103"/>
                  </a:lnTo>
                  <a:lnTo>
                    <a:pt x="2627" y="102"/>
                  </a:lnTo>
                  <a:lnTo>
                    <a:pt x="2611" y="102"/>
                  </a:lnTo>
                  <a:lnTo>
                    <a:pt x="2594" y="102"/>
                  </a:lnTo>
                  <a:lnTo>
                    <a:pt x="2579" y="104"/>
                  </a:lnTo>
                  <a:lnTo>
                    <a:pt x="2564" y="107"/>
                  </a:lnTo>
                  <a:lnTo>
                    <a:pt x="2550" y="111"/>
                  </a:lnTo>
                  <a:lnTo>
                    <a:pt x="2537" y="116"/>
                  </a:lnTo>
                  <a:lnTo>
                    <a:pt x="2526" y="123"/>
                  </a:lnTo>
                  <a:lnTo>
                    <a:pt x="2517" y="130"/>
                  </a:lnTo>
                  <a:lnTo>
                    <a:pt x="2509" y="138"/>
                  </a:lnTo>
                  <a:lnTo>
                    <a:pt x="2503" y="147"/>
                  </a:lnTo>
                  <a:lnTo>
                    <a:pt x="2498" y="158"/>
                  </a:lnTo>
                  <a:lnTo>
                    <a:pt x="2493" y="170"/>
                  </a:lnTo>
                  <a:lnTo>
                    <a:pt x="2489" y="184"/>
                  </a:lnTo>
                  <a:lnTo>
                    <a:pt x="2533" y="189"/>
                  </a:lnTo>
                  <a:lnTo>
                    <a:pt x="2538" y="177"/>
                  </a:lnTo>
                  <a:lnTo>
                    <a:pt x="2543" y="165"/>
                  </a:lnTo>
                  <a:lnTo>
                    <a:pt x="2550" y="157"/>
                  </a:lnTo>
                  <a:lnTo>
                    <a:pt x="2557" y="150"/>
                  </a:lnTo>
                  <a:lnTo>
                    <a:pt x="2566" y="146"/>
                  </a:lnTo>
                  <a:lnTo>
                    <a:pt x="2576" y="142"/>
                  </a:lnTo>
                  <a:lnTo>
                    <a:pt x="2589" y="140"/>
                  </a:lnTo>
                  <a:lnTo>
                    <a:pt x="2604" y="139"/>
                  </a:lnTo>
                  <a:lnTo>
                    <a:pt x="2620" y="140"/>
                  </a:lnTo>
                  <a:lnTo>
                    <a:pt x="2634" y="142"/>
                  </a:lnTo>
                  <a:lnTo>
                    <a:pt x="2641" y="145"/>
                  </a:lnTo>
                  <a:lnTo>
                    <a:pt x="2646" y="148"/>
                  </a:lnTo>
                  <a:lnTo>
                    <a:pt x="2651" y="150"/>
                  </a:lnTo>
                  <a:lnTo>
                    <a:pt x="2656" y="155"/>
                  </a:lnTo>
                  <a:lnTo>
                    <a:pt x="2660" y="157"/>
                  </a:lnTo>
                  <a:lnTo>
                    <a:pt x="2662" y="161"/>
                  </a:lnTo>
                  <a:lnTo>
                    <a:pt x="2664" y="165"/>
                  </a:lnTo>
                  <a:lnTo>
                    <a:pt x="2665" y="170"/>
                  </a:lnTo>
                  <a:lnTo>
                    <a:pt x="2668" y="180"/>
                  </a:lnTo>
                  <a:lnTo>
                    <a:pt x="2669" y="193"/>
                  </a:lnTo>
                  <a:lnTo>
                    <a:pt x="2669" y="197"/>
                  </a:lnTo>
                  <a:lnTo>
                    <a:pt x="2669" y="204"/>
                  </a:lnTo>
                  <a:lnTo>
                    <a:pt x="2654" y="209"/>
                  </a:lnTo>
                  <a:lnTo>
                    <a:pt x="2635" y="214"/>
                  </a:lnTo>
                  <a:lnTo>
                    <a:pt x="2613" y="217"/>
                  </a:lnTo>
                  <a:lnTo>
                    <a:pt x="2587" y="220"/>
                  </a:lnTo>
                  <a:lnTo>
                    <a:pt x="2575" y="222"/>
                  </a:lnTo>
                  <a:lnTo>
                    <a:pt x="2564" y="224"/>
                  </a:lnTo>
                  <a:lnTo>
                    <a:pt x="2554" y="225"/>
                  </a:lnTo>
                  <a:lnTo>
                    <a:pt x="2546" y="227"/>
                  </a:lnTo>
                  <a:lnTo>
                    <a:pt x="2538" y="230"/>
                  </a:lnTo>
                  <a:lnTo>
                    <a:pt x="2530" y="233"/>
                  </a:lnTo>
                  <a:lnTo>
                    <a:pt x="2522" y="238"/>
                  </a:lnTo>
                  <a:lnTo>
                    <a:pt x="2514" y="242"/>
                  </a:lnTo>
                  <a:lnTo>
                    <a:pt x="2507" y="247"/>
                  </a:lnTo>
                  <a:lnTo>
                    <a:pt x="2501" y="254"/>
                  </a:lnTo>
                  <a:lnTo>
                    <a:pt x="2495" y="261"/>
                  </a:lnTo>
                  <a:lnTo>
                    <a:pt x="2491" y="268"/>
                  </a:lnTo>
                  <a:lnTo>
                    <a:pt x="2486" y="276"/>
                  </a:lnTo>
                  <a:lnTo>
                    <a:pt x="2484" y="285"/>
                  </a:lnTo>
                  <a:lnTo>
                    <a:pt x="2483" y="294"/>
                  </a:lnTo>
                  <a:lnTo>
                    <a:pt x="2481" y="303"/>
                  </a:lnTo>
                  <a:lnTo>
                    <a:pt x="2481" y="311"/>
                  </a:lnTo>
                  <a:lnTo>
                    <a:pt x="2483" y="319"/>
                  </a:lnTo>
                  <a:lnTo>
                    <a:pt x="2485" y="327"/>
                  </a:lnTo>
                  <a:lnTo>
                    <a:pt x="2487" y="334"/>
                  </a:lnTo>
                  <a:lnTo>
                    <a:pt x="2491" y="340"/>
                  </a:lnTo>
                  <a:lnTo>
                    <a:pt x="2495" y="347"/>
                  </a:lnTo>
                  <a:lnTo>
                    <a:pt x="2500" y="353"/>
                  </a:lnTo>
                  <a:lnTo>
                    <a:pt x="2506" y="358"/>
                  </a:lnTo>
                  <a:lnTo>
                    <a:pt x="2511" y="363"/>
                  </a:lnTo>
                  <a:lnTo>
                    <a:pt x="2518" y="368"/>
                  </a:lnTo>
                  <a:lnTo>
                    <a:pt x="2526" y="371"/>
                  </a:lnTo>
                  <a:lnTo>
                    <a:pt x="2535" y="375"/>
                  </a:lnTo>
                  <a:lnTo>
                    <a:pt x="2543" y="377"/>
                  </a:lnTo>
                  <a:lnTo>
                    <a:pt x="2553" y="378"/>
                  </a:lnTo>
                  <a:lnTo>
                    <a:pt x="2562" y="379"/>
                  </a:lnTo>
                  <a:lnTo>
                    <a:pt x="2574" y="379"/>
                  </a:lnTo>
                  <a:lnTo>
                    <a:pt x="2587" y="379"/>
                  </a:lnTo>
                  <a:lnTo>
                    <a:pt x="2599" y="377"/>
                  </a:lnTo>
                  <a:lnTo>
                    <a:pt x="2612" y="375"/>
                  </a:lnTo>
                  <a:lnTo>
                    <a:pt x="2624" y="371"/>
                  </a:lnTo>
                  <a:lnTo>
                    <a:pt x="2635" y="365"/>
                  </a:lnTo>
                  <a:lnTo>
                    <a:pt x="2648" y="358"/>
                  </a:lnTo>
                  <a:lnTo>
                    <a:pt x="2660" y="350"/>
                  </a:lnTo>
                  <a:lnTo>
                    <a:pt x="2672" y="340"/>
                  </a:lnTo>
                  <a:lnTo>
                    <a:pt x="2673" y="350"/>
                  </a:lnTo>
                  <a:lnTo>
                    <a:pt x="2676" y="358"/>
                  </a:lnTo>
                  <a:lnTo>
                    <a:pt x="2678" y="367"/>
                  </a:lnTo>
                  <a:lnTo>
                    <a:pt x="2682" y="375"/>
                  </a:lnTo>
                  <a:close/>
                  <a:moveTo>
                    <a:pt x="2669" y="257"/>
                  </a:moveTo>
                  <a:lnTo>
                    <a:pt x="2669" y="271"/>
                  </a:lnTo>
                  <a:lnTo>
                    <a:pt x="2666" y="283"/>
                  </a:lnTo>
                  <a:lnTo>
                    <a:pt x="2664" y="293"/>
                  </a:lnTo>
                  <a:lnTo>
                    <a:pt x="2661" y="301"/>
                  </a:lnTo>
                  <a:lnTo>
                    <a:pt x="2656" y="311"/>
                  </a:lnTo>
                  <a:lnTo>
                    <a:pt x="2649" y="319"/>
                  </a:lnTo>
                  <a:lnTo>
                    <a:pt x="2641" y="326"/>
                  </a:lnTo>
                  <a:lnTo>
                    <a:pt x="2631" y="333"/>
                  </a:lnTo>
                  <a:lnTo>
                    <a:pt x="2620" y="338"/>
                  </a:lnTo>
                  <a:lnTo>
                    <a:pt x="2610" y="341"/>
                  </a:lnTo>
                  <a:lnTo>
                    <a:pt x="2597" y="344"/>
                  </a:lnTo>
                  <a:lnTo>
                    <a:pt x="2584" y="345"/>
                  </a:lnTo>
                  <a:lnTo>
                    <a:pt x="2572" y="344"/>
                  </a:lnTo>
                  <a:lnTo>
                    <a:pt x="2561" y="341"/>
                  </a:lnTo>
                  <a:lnTo>
                    <a:pt x="2552" y="338"/>
                  </a:lnTo>
                  <a:lnTo>
                    <a:pt x="2544" y="332"/>
                  </a:lnTo>
                  <a:lnTo>
                    <a:pt x="2538" y="326"/>
                  </a:lnTo>
                  <a:lnTo>
                    <a:pt x="2533" y="318"/>
                  </a:lnTo>
                  <a:lnTo>
                    <a:pt x="2531" y="311"/>
                  </a:lnTo>
                  <a:lnTo>
                    <a:pt x="2530" y="302"/>
                  </a:lnTo>
                  <a:lnTo>
                    <a:pt x="2530" y="296"/>
                  </a:lnTo>
                  <a:lnTo>
                    <a:pt x="2531" y="291"/>
                  </a:lnTo>
                  <a:lnTo>
                    <a:pt x="2533" y="286"/>
                  </a:lnTo>
                  <a:lnTo>
                    <a:pt x="2537" y="281"/>
                  </a:lnTo>
                  <a:lnTo>
                    <a:pt x="2540" y="277"/>
                  </a:lnTo>
                  <a:lnTo>
                    <a:pt x="2544" y="272"/>
                  </a:lnTo>
                  <a:lnTo>
                    <a:pt x="2548" y="269"/>
                  </a:lnTo>
                  <a:lnTo>
                    <a:pt x="2554" y="266"/>
                  </a:lnTo>
                  <a:lnTo>
                    <a:pt x="2561" y="264"/>
                  </a:lnTo>
                  <a:lnTo>
                    <a:pt x="2570" y="262"/>
                  </a:lnTo>
                  <a:lnTo>
                    <a:pt x="2581" y="260"/>
                  </a:lnTo>
                  <a:lnTo>
                    <a:pt x="2595" y="257"/>
                  </a:lnTo>
                  <a:lnTo>
                    <a:pt x="2618" y="254"/>
                  </a:lnTo>
                  <a:lnTo>
                    <a:pt x="2638" y="249"/>
                  </a:lnTo>
                  <a:lnTo>
                    <a:pt x="2655" y="245"/>
                  </a:lnTo>
                  <a:lnTo>
                    <a:pt x="2669" y="240"/>
                  </a:lnTo>
                  <a:lnTo>
                    <a:pt x="2669" y="257"/>
                  </a:lnTo>
                  <a:close/>
                  <a:moveTo>
                    <a:pt x="2864" y="335"/>
                  </a:moveTo>
                  <a:lnTo>
                    <a:pt x="2855" y="334"/>
                  </a:lnTo>
                  <a:lnTo>
                    <a:pt x="2848" y="332"/>
                  </a:lnTo>
                  <a:lnTo>
                    <a:pt x="2844" y="329"/>
                  </a:lnTo>
                  <a:lnTo>
                    <a:pt x="2841" y="323"/>
                  </a:lnTo>
                  <a:lnTo>
                    <a:pt x="2839" y="315"/>
                  </a:lnTo>
                  <a:lnTo>
                    <a:pt x="2838" y="299"/>
                  </a:lnTo>
                  <a:lnTo>
                    <a:pt x="2838" y="142"/>
                  </a:lnTo>
                  <a:lnTo>
                    <a:pt x="2884" y="142"/>
                  </a:lnTo>
                  <a:lnTo>
                    <a:pt x="2884" y="107"/>
                  </a:lnTo>
                  <a:lnTo>
                    <a:pt x="2838" y="107"/>
                  </a:lnTo>
                  <a:lnTo>
                    <a:pt x="2838" y="13"/>
                  </a:lnTo>
                  <a:lnTo>
                    <a:pt x="2793" y="41"/>
                  </a:lnTo>
                  <a:lnTo>
                    <a:pt x="2793" y="107"/>
                  </a:lnTo>
                  <a:lnTo>
                    <a:pt x="2759" y="107"/>
                  </a:lnTo>
                  <a:lnTo>
                    <a:pt x="2759" y="142"/>
                  </a:lnTo>
                  <a:lnTo>
                    <a:pt x="2793" y="142"/>
                  </a:lnTo>
                  <a:lnTo>
                    <a:pt x="2793" y="296"/>
                  </a:lnTo>
                  <a:lnTo>
                    <a:pt x="2793" y="315"/>
                  </a:lnTo>
                  <a:lnTo>
                    <a:pt x="2794" y="330"/>
                  </a:lnTo>
                  <a:lnTo>
                    <a:pt x="2796" y="341"/>
                  </a:lnTo>
                  <a:lnTo>
                    <a:pt x="2798" y="349"/>
                  </a:lnTo>
                  <a:lnTo>
                    <a:pt x="2802" y="355"/>
                  </a:lnTo>
                  <a:lnTo>
                    <a:pt x="2805" y="361"/>
                  </a:lnTo>
                  <a:lnTo>
                    <a:pt x="2811" y="365"/>
                  </a:lnTo>
                  <a:lnTo>
                    <a:pt x="2817" y="370"/>
                  </a:lnTo>
                  <a:lnTo>
                    <a:pt x="2825" y="373"/>
                  </a:lnTo>
                  <a:lnTo>
                    <a:pt x="2833" y="376"/>
                  </a:lnTo>
                  <a:lnTo>
                    <a:pt x="2844" y="377"/>
                  </a:lnTo>
                  <a:lnTo>
                    <a:pt x="2855" y="378"/>
                  </a:lnTo>
                  <a:lnTo>
                    <a:pt x="2871" y="377"/>
                  </a:lnTo>
                  <a:lnTo>
                    <a:pt x="2890" y="373"/>
                  </a:lnTo>
                  <a:lnTo>
                    <a:pt x="2884" y="334"/>
                  </a:lnTo>
                  <a:lnTo>
                    <a:pt x="2872" y="335"/>
                  </a:lnTo>
                  <a:lnTo>
                    <a:pt x="2864" y="335"/>
                  </a:lnTo>
                  <a:close/>
                  <a:moveTo>
                    <a:pt x="2974" y="57"/>
                  </a:moveTo>
                  <a:lnTo>
                    <a:pt x="2974" y="5"/>
                  </a:lnTo>
                  <a:lnTo>
                    <a:pt x="2929" y="5"/>
                  </a:lnTo>
                  <a:lnTo>
                    <a:pt x="2929" y="57"/>
                  </a:lnTo>
                  <a:lnTo>
                    <a:pt x="2974" y="57"/>
                  </a:lnTo>
                  <a:close/>
                  <a:moveTo>
                    <a:pt x="2974" y="375"/>
                  </a:moveTo>
                  <a:lnTo>
                    <a:pt x="2974" y="107"/>
                  </a:lnTo>
                  <a:lnTo>
                    <a:pt x="2929" y="107"/>
                  </a:lnTo>
                  <a:lnTo>
                    <a:pt x="2929" y="375"/>
                  </a:lnTo>
                  <a:lnTo>
                    <a:pt x="2974" y="375"/>
                  </a:lnTo>
                  <a:close/>
                  <a:moveTo>
                    <a:pt x="3061" y="344"/>
                  </a:moveTo>
                  <a:lnTo>
                    <a:pt x="3070" y="353"/>
                  </a:lnTo>
                  <a:lnTo>
                    <a:pt x="3080" y="360"/>
                  </a:lnTo>
                  <a:lnTo>
                    <a:pt x="3090" y="365"/>
                  </a:lnTo>
                  <a:lnTo>
                    <a:pt x="3102" y="371"/>
                  </a:lnTo>
                  <a:lnTo>
                    <a:pt x="3113" y="375"/>
                  </a:lnTo>
                  <a:lnTo>
                    <a:pt x="3126" y="377"/>
                  </a:lnTo>
                  <a:lnTo>
                    <a:pt x="3139" y="379"/>
                  </a:lnTo>
                  <a:lnTo>
                    <a:pt x="3153" y="379"/>
                  </a:lnTo>
                  <a:lnTo>
                    <a:pt x="3170" y="379"/>
                  </a:lnTo>
                  <a:lnTo>
                    <a:pt x="3186" y="376"/>
                  </a:lnTo>
                  <a:lnTo>
                    <a:pt x="3202" y="370"/>
                  </a:lnTo>
                  <a:lnTo>
                    <a:pt x="3217" y="363"/>
                  </a:lnTo>
                  <a:lnTo>
                    <a:pt x="3224" y="358"/>
                  </a:lnTo>
                  <a:lnTo>
                    <a:pt x="3231" y="354"/>
                  </a:lnTo>
                  <a:lnTo>
                    <a:pt x="3238" y="349"/>
                  </a:lnTo>
                  <a:lnTo>
                    <a:pt x="3244" y="344"/>
                  </a:lnTo>
                  <a:lnTo>
                    <a:pt x="3249" y="338"/>
                  </a:lnTo>
                  <a:lnTo>
                    <a:pt x="3254" y="332"/>
                  </a:lnTo>
                  <a:lnTo>
                    <a:pt x="3258" y="325"/>
                  </a:lnTo>
                  <a:lnTo>
                    <a:pt x="3262" y="317"/>
                  </a:lnTo>
                  <a:lnTo>
                    <a:pt x="3266" y="310"/>
                  </a:lnTo>
                  <a:lnTo>
                    <a:pt x="3269" y="301"/>
                  </a:lnTo>
                  <a:lnTo>
                    <a:pt x="3272" y="293"/>
                  </a:lnTo>
                  <a:lnTo>
                    <a:pt x="3274" y="283"/>
                  </a:lnTo>
                  <a:lnTo>
                    <a:pt x="3277" y="261"/>
                  </a:lnTo>
                  <a:lnTo>
                    <a:pt x="3277" y="237"/>
                  </a:lnTo>
                  <a:lnTo>
                    <a:pt x="3277" y="222"/>
                  </a:lnTo>
                  <a:lnTo>
                    <a:pt x="3276" y="207"/>
                  </a:lnTo>
                  <a:lnTo>
                    <a:pt x="3273" y="193"/>
                  </a:lnTo>
                  <a:lnTo>
                    <a:pt x="3269" y="180"/>
                  </a:lnTo>
                  <a:lnTo>
                    <a:pt x="3264" y="169"/>
                  </a:lnTo>
                  <a:lnTo>
                    <a:pt x="3258" y="157"/>
                  </a:lnTo>
                  <a:lnTo>
                    <a:pt x="3251" y="147"/>
                  </a:lnTo>
                  <a:lnTo>
                    <a:pt x="3243" y="138"/>
                  </a:lnTo>
                  <a:lnTo>
                    <a:pt x="3234" y="128"/>
                  </a:lnTo>
                  <a:lnTo>
                    <a:pt x="3224" y="122"/>
                  </a:lnTo>
                  <a:lnTo>
                    <a:pt x="3214" y="116"/>
                  </a:lnTo>
                  <a:lnTo>
                    <a:pt x="3202" y="110"/>
                  </a:lnTo>
                  <a:lnTo>
                    <a:pt x="3191" y="107"/>
                  </a:lnTo>
                  <a:lnTo>
                    <a:pt x="3179" y="103"/>
                  </a:lnTo>
                  <a:lnTo>
                    <a:pt x="3166" y="102"/>
                  </a:lnTo>
                  <a:lnTo>
                    <a:pt x="3153" y="102"/>
                  </a:lnTo>
                  <a:lnTo>
                    <a:pt x="3140" y="102"/>
                  </a:lnTo>
                  <a:lnTo>
                    <a:pt x="3128" y="103"/>
                  </a:lnTo>
                  <a:lnTo>
                    <a:pt x="3117" y="105"/>
                  </a:lnTo>
                  <a:lnTo>
                    <a:pt x="3106" y="109"/>
                  </a:lnTo>
                  <a:lnTo>
                    <a:pt x="3096" y="113"/>
                  </a:lnTo>
                  <a:lnTo>
                    <a:pt x="3087" y="118"/>
                  </a:lnTo>
                  <a:lnTo>
                    <a:pt x="3077" y="124"/>
                  </a:lnTo>
                  <a:lnTo>
                    <a:pt x="3068" y="131"/>
                  </a:lnTo>
                  <a:lnTo>
                    <a:pt x="3059" y="141"/>
                  </a:lnTo>
                  <a:lnTo>
                    <a:pt x="3050" y="151"/>
                  </a:lnTo>
                  <a:lnTo>
                    <a:pt x="3043" y="163"/>
                  </a:lnTo>
                  <a:lnTo>
                    <a:pt x="3037" y="177"/>
                  </a:lnTo>
                  <a:lnTo>
                    <a:pt x="3032" y="191"/>
                  </a:lnTo>
                  <a:lnTo>
                    <a:pt x="3029" y="205"/>
                  </a:lnTo>
                  <a:lnTo>
                    <a:pt x="3028" y="223"/>
                  </a:lnTo>
                  <a:lnTo>
                    <a:pt x="3026" y="240"/>
                  </a:lnTo>
                  <a:lnTo>
                    <a:pt x="3028" y="257"/>
                  </a:lnTo>
                  <a:lnTo>
                    <a:pt x="3029" y="272"/>
                  </a:lnTo>
                  <a:lnTo>
                    <a:pt x="3031" y="287"/>
                  </a:lnTo>
                  <a:lnTo>
                    <a:pt x="3036" y="300"/>
                  </a:lnTo>
                  <a:lnTo>
                    <a:pt x="3040" y="312"/>
                  </a:lnTo>
                  <a:lnTo>
                    <a:pt x="3046" y="324"/>
                  </a:lnTo>
                  <a:lnTo>
                    <a:pt x="3053" y="334"/>
                  </a:lnTo>
                  <a:lnTo>
                    <a:pt x="3061" y="344"/>
                  </a:lnTo>
                  <a:close/>
                  <a:moveTo>
                    <a:pt x="3096" y="164"/>
                  </a:moveTo>
                  <a:lnTo>
                    <a:pt x="3102" y="158"/>
                  </a:lnTo>
                  <a:lnTo>
                    <a:pt x="3107" y="153"/>
                  </a:lnTo>
                  <a:lnTo>
                    <a:pt x="3114" y="149"/>
                  </a:lnTo>
                  <a:lnTo>
                    <a:pt x="3121" y="146"/>
                  </a:lnTo>
                  <a:lnTo>
                    <a:pt x="3128" y="142"/>
                  </a:lnTo>
                  <a:lnTo>
                    <a:pt x="3136" y="140"/>
                  </a:lnTo>
                  <a:lnTo>
                    <a:pt x="3144" y="139"/>
                  </a:lnTo>
                  <a:lnTo>
                    <a:pt x="3153" y="139"/>
                  </a:lnTo>
                  <a:lnTo>
                    <a:pt x="3161" y="139"/>
                  </a:lnTo>
                  <a:lnTo>
                    <a:pt x="3169" y="140"/>
                  </a:lnTo>
                  <a:lnTo>
                    <a:pt x="3176" y="142"/>
                  </a:lnTo>
                  <a:lnTo>
                    <a:pt x="3184" y="146"/>
                  </a:lnTo>
                  <a:lnTo>
                    <a:pt x="3191" y="149"/>
                  </a:lnTo>
                  <a:lnTo>
                    <a:pt x="3196" y="153"/>
                  </a:lnTo>
                  <a:lnTo>
                    <a:pt x="3202" y="158"/>
                  </a:lnTo>
                  <a:lnTo>
                    <a:pt x="3209" y="164"/>
                  </a:lnTo>
                  <a:lnTo>
                    <a:pt x="3214" y="171"/>
                  </a:lnTo>
                  <a:lnTo>
                    <a:pt x="3218" y="178"/>
                  </a:lnTo>
                  <a:lnTo>
                    <a:pt x="3222" y="187"/>
                  </a:lnTo>
                  <a:lnTo>
                    <a:pt x="3225" y="195"/>
                  </a:lnTo>
                  <a:lnTo>
                    <a:pt x="3228" y="205"/>
                  </a:lnTo>
                  <a:lnTo>
                    <a:pt x="3230" y="216"/>
                  </a:lnTo>
                  <a:lnTo>
                    <a:pt x="3231" y="227"/>
                  </a:lnTo>
                  <a:lnTo>
                    <a:pt x="3231" y="239"/>
                  </a:lnTo>
                  <a:lnTo>
                    <a:pt x="3231" y="252"/>
                  </a:lnTo>
                  <a:lnTo>
                    <a:pt x="3230" y="264"/>
                  </a:lnTo>
                  <a:lnTo>
                    <a:pt x="3228" y="275"/>
                  </a:lnTo>
                  <a:lnTo>
                    <a:pt x="3225" y="285"/>
                  </a:lnTo>
                  <a:lnTo>
                    <a:pt x="3222" y="294"/>
                  </a:lnTo>
                  <a:lnTo>
                    <a:pt x="3218" y="302"/>
                  </a:lnTo>
                  <a:lnTo>
                    <a:pt x="3214" y="310"/>
                  </a:lnTo>
                  <a:lnTo>
                    <a:pt x="3209" y="317"/>
                  </a:lnTo>
                  <a:lnTo>
                    <a:pt x="3202" y="323"/>
                  </a:lnTo>
                  <a:lnTo>
                    <a:pt x="3196" y="329"/>
                  </a:lnTo>
                  <a:lnTo>
                    <a:pt x="3191" y="332"/>
                  </a:lnTo>
                  <a:lnTo>
                    <a:pt x="3184" y="337"/>
                  </a:lnTo>
                  <a:lnTo>
                    <a:pt x="3176" y="339"/>
                  </a:lnTo>
                  <a:lnTo>
                    <a:pt x="3169" y="341"/>
                  </a:lnTo>
                  <a:lnTo>
                    <a:pt x="3161" y="342"/>
                  </a:lnTo>
                  <a:lnTo>
                    <a:pt x="3153" y="342"/>
                  </a:lnTo>
                  <a:lnTo>
                    <a:pt x="3144" y="342"/>
                  </a:lnTo>
                  <a:lnTo>
                    <a:pt x="3136" y="341"/>
                  </a:lnTo>
                  <a:lnTo>
                    <a:pt x="3128" y="339"/>
                  </a:lnTo>
                  <a:lnTo>
                    <a:pt x="3121" y="337"/>
                  </a:lnTo>
                  <a:lnTo>
                    <a:pt x="3114" y="333"/>
                  </a:lnTo>
                  <a:lnTo>
                    <a:pt x="3107" y="329"/>
                  </a:lnTo>
                  <a:lnTo>
                    <a:pt x="3102" y="323"/>
                  </a:lnTo>
                  <a:lnTo>
                    <a:pt x="3096" y="317"/>
                  </a:lnTo>
                  <a:lnTo>
                    <a:pt x="3090" y="310"/>
                  </a:lnTo>
                  <a:lnTo>
                    <a:pt x="3085" y="303"/>
                  </a:lnTo>
                  <a:lnTo>
                    <a:pt x="3082" y="295"/>
                  </a:lnTo>
                  <a:lnTo>
                    <a:pt x="3078" y="286"/>
                  </a:lnTo>
                  <a:lnTo>
                    <a:pt x="3076" y="276"/>
                  </a:lnTo>
                  <a:lnTo>
                    <a:pt x="3075" y="264"/>
                  </a:lnTo>
                  <a:lnTo>
                    <a:pt x="3074" y="253"/>
                  </a:lnTo>
                  <a:lnTo>
                    <a:pt x="3073" y="241"/>
                  </a:lnTo>
                  <a:lnTo>
                    <a:pt x="3074" y="228"/>
                  </a:lnTo>
                  <a:lnTo>
                    <a:pt x="3075" y="217"/>
                  </a:lnTo>
                  <a:lnTo>
                    <a:pt x="3076" y="207"/>
                  </a:lnTo>
                  <a:lnTo>
                    <a:pt x="3078" y="196"/>
                  </a:lnTo>
                  <a:lnTo>
                    <a:pt x="3082" y="187"/>
                  </a:lnTo>
                  <a:lnTo>
                    <a:pt x="3085" y="179"/>
                  </a:lnTo>
                  <a:lnTo>
                    <a:pt x="3090" y="171"/>
                  </a:lnTo>
                  <a:lnTo>
                    <a:pt x="3096" y="164"/>
                  </a:lnTo>
                  <a:close/>
                  <a:moveTo>
                    <a:pt x="3377" y="375"/>
                  </a:moveTo>
                  <a:lnTo>
                    <a:pt x="3377" y="228"/>
                  </a:lnTo>
                  <a:lnTo>
                    <a:pt x="3377" y="216"/>
                  </a:lnTo>
                  <a:lnTo>
                    <a:pt x="3378" y="204"/>
                  </a:lnTo>
                  <a:lnTo>
                    <a:pt x="3379" y="194"/>
                  </a:lnTo>
                  <a:lnTo>
                    <a:pt x="3383" y="185"/>
                  </a:lnTo>
                  <a:lnTo>
                    <a:pt x="3385" y="177"/>
                  </a:lnTo>
                  <a:lnTo>
                    <a:pt x="3389" y="170"/>
                  </a:lnTo>
                  <a:lnTo>
                    <a:pt x="3393" y="164"/>
                  </a:lnTo>
                  <a:lnTo>
                    <a:pt x="3398" y="159"/>
                  </a:lnTo>
                  <a:lnTo>
                    <a:pt x="3404" y="155"/>
                  </a:lnTo>
                  <a:lnTo>
                    <a:pt x="3409" y="151"/>
                  </a:lnTo>
                  <a:lnTo>
                    <a:pt x="3415" y="148"/>
                  </a:lnTo>
                  <a:lnTo>
                    <a:pt x="3421" y="146"/>
                  </a:lnTo>
                  <a:lnTo>
                    <a:pt x="3427" y="143"/>
                  </a:lnTo>
                  <a:lnTo>
                    <a:pt x="3434" y="141"/>
                  </a:lnTo>
                  <a:lnTo>
                    <a:pt x="3441" y="141"/>
                  </a:lnTo>
                  <a:lnTo>
                    <a:pt x="3448" y="140"/>
                  </a:lnTo>
                  <a:lnTo>
                    <a:pt x="3457" y="141"/>
                  </a:lnTo>
                  <a:lnTo>
                    <a:pt x="3465" y="142"/>
                  </a:lnTo>
                  <a:lnTo>
                    <a:pt x="3472" y="145"/>
                  </a:lnTo>
                  <a:lnTo>
                    <a:pt x="3479" y="149"/>
                  </a:lnTo>
                  <a:lnTo>
                    <a:pt x="3486" y="153"/>
                  </a:lnTo>
                  <a:lnTo>
                    <a:pt x="3492" y="158"/>
                  </a:lnTo>
                  <a:lnTo>
                    <a:pt x="3495" y="164"/>
                  </a:lnTo>
                  <a:lnTo>
                    <a:pt x="3499" y="170"/>
                  </a:lnTo>
                  <a:lnTo>
                    <a:pt x="3501" y="178"/>
                  </a:lnTo>
                  <a:lnTo>
                    <a:pt x="3502" y="188"/>
                  </a:lnTo>
                  <a:lnTo>
                    <a:pt x="3503" y="199"/>
                  </a:lnTo>
                  <a:lnTo>
                    <a:pt x="3503" y="212"/>
                  </a:lnTo>
                  <a:lnTo>
                    <a:pt x="3503" y="375"/>
                  </a:lnTo>
                  <a:lnTo>
                    <a:pt x="3549" y="375"/>
                  </a:lnTo>
                  <a:lnTo>
                    <a:pt x="3549" y="210"/>
                  </a:lnTo>
                  <a:lnTo>
                    <a:pt x="3549" y="195"/>
                  </a:lnTo>
                  <a:lnTo>
                    <a:pt x="3548" y="184"/>
                  </a:lnTo>
                  <a:lnTo>
                    <a:pt x="3547" y="173"/>
                  </a:lnTo>
                  <a:lnTo>
                    <a:pt x="3547" y="166"/>
                  </a:lnTo>
                  <a:lnTo>
                    <a:pt x="3545" y="157"/>
                  </a:lnTo>
                  <a:lnTo>
                    <a:pt x="3541" y="148"/>
                  </a:lnTo>
                  <a:lnTo>
                    <a:pt x="3538" y="140"/>
                  </a:lnTo>
                  <a:lnTo>
                    <a:pt x="3532" y="133"/>
                  </a:lnTo>
                  <a:lnTo>
                    <a:pt x="3527" y="126"/>
                  </a:lnTo>
                  <a:lnTo>
                    <a:pt x="3519" y="120"/>
                  </a:lnTo>
                  <a:lnTo>
                    <a:pt x="3511" y="115"/>
                  </a:lnTo>
                  <a:lnTo>
                    <a:pt x="3502" y="110"/>
                  </a:lnTo>
                  <a:lnTo>
                    <a:pt x="3492" y="107"/>
                  </a:lnTo>
                  <a:lnTo>
                    <a:pt x="3481" y="103"/>
                  </a:lnTo>
                  <a:lnTo>
                    <a:pt x="3470" y="102"/>
                  </a:lnTo>
                  <a:lnTo>
                    <a:pt x="3458" y="102"/>
                  </a:lnTo>
                  <a:lnTo>
                    <a:pt x="3444" y="102"/>
                  </a:lnTo>
                  <a:lnTo>
                    <a:pt x="3431" y="104"/>
                  </a:lnTo>
                  <a:lnTo>
                    <a:pt x="3420" y="108"/>
                  </a:lnTo>
                  <a:lnTo>
                    <a:pt x="3408" y="112"/>
                  </a:lnTo>
                  <a:lnTo>
                    <a:pt x="3398" y="118"/>
                  </a:lnTo>
                  <a:lnTo>
                    <a:pt x="3389" y="126"/>
                  </a:lnTo>
                  <a:lnTo>
                    <a:pt x="3380" y="135"/>
                  </a:lnTo>
                  <a:lnTo>
                    <a:pt x="3372" y="146"/>
                  </a:lnTo>
                  <a:lnTo>
                    <a:pt x="3372" y="107"/>
                  </a:lnTo>
                  <a:lnTo>
                    <a:pt x="3332" y="107"/>
                  </a:lnTo>
                  <a:lnTo>
                    <a:pt x="3332" y="375"/>
                  </a:lnTo>
                  <a:lnTo>
                    <a:pt x="3377" y="375"/>
                  </a:lnTo>
                  <a:close/>
                  <a:moveTo>
                    <a:pt x="3902" y="375"/>
                  </a:moveTo>
                  <a:lnTo>
                    <a:pt x="3902" y="331"/>
                  </a:lnTo>
                  <a:lnTo>
                    <a:pt x="3674" y="331"/>
                  </a:lnTo>
                  <a:lnTo>
                    <a:pt x="3674" y="205"/>
                  </a:lnTo>
                  <a:lnTo>
                    <a:pt x="3879" y="205"/>
                  </a:lnTo>
                  <a:lnTo>
                    <a:pt x="3879" y="162"/>
                  </a:lnTo>
                  <a:lnTo>
                    <a:pt x="3674" y="162"/>
                  </a:lnTo>
                  <a:lnTo>
                    <a:pt x="3674" y="49"/>
                  </a:lnTo>
                  <a:lnTo>
                    <a:pt x="3893" y="49"/>
                  </a:lnTo>
                  <a:lnTo>
                    <a:pt x="3893" y="5"/>
                  </a:lnTo>
                  <a:lnTo>
                    <a:pt x="3626" y="5"/>
                  </a:lnTo>
                  <a:lnTo>
                    <a:pt x="3626" y="375"/>
                  </a:lnTo>
                  <a:lnTo>
                    <a:pt x="3902" y="375"/>
                  </a:lnTo>
                  <a:close/>
                  <a:moveTo>
                    <a:pt x="4213" y="218"/>
                  </a:moveTo>
                  <a:lnTo>
                    <a:pt x="4213" y="234"/>
                  </a:lnTo>
                  <a:lnTo>
                    <a:pt x="4211" y="250"/>
                  </a:lnTo>
                  <a:lnTo>
                    <a:pt x="4209" y="264"/>
                  </a:lnTo>
                  <a:lnTo>
                    <a:pt x="4207" y="277"/>
                  </a:lnTo>
                  <a:lnTo>
                    <a:pt x="4203" y="287"/>
                  </a:lnTo>
                  <a:lnTo>
                    <a:pt x="4200" y="298"/>
                  </a:lnTo>
                  <a:lnTo>
                    <a:pt x="4195" y="306"/>
                  </a:lnTo>
                  <a:lnTo>
                    <a:pt x="4189" y="312"/>
                  </a:lnTo>
                  <a:lnTo>
                    <a:pt x="4184" y="318"/>
                  </a:lnTo>
                  <a:lnTo>
                    <a:pt x="4177" y="323"/>
                  </a:lnTo>
                  <a:lnTo>
                    <a:pt x="4169" y="327"/>
                  </a:lnTo>
                  <a:lnTo>
                    <a:pt x="4159" y="331"/>
                  </a:lnTo>
                  <a:lnTo>
                    <a:pt x="4149" y="333"/>
                  </a:lnTo>
                  <a:lnTo>
                    <a:pt x="4138" y="335"/>
                  </a:lnTo>
                  <a:lnTo>
                    <a:pt x="4126" y="337"/>
                  </a:lnTo>
                  <a:lnTo>
                    <a:pt x="4113" y="337"/>
                  </a:lnTo>
                  <a:lnTo>
                    <a:pt x="4098" y="335"/>
                  </a:lnTo>
                  <a:lnTo>
                    <a:pt x="4084" y="333"/>
                  </a:lnTo>
                  <a:lnTo>
                    <a:pt x="4071" y="330"/>
                  </a:lnTo>
                  <a:lnTo>
                    <a:pt x="4060" y="324"/>
                  </a:lnTo>
                  <a:lnTo>
                    <a:pt x="4050" y="317"/>
                  </a:lnTo>
                  <a:lnTo>
                    <a:pt x="4041" y="309"/>
                  </a:lnTo>
                  <a:lnTo>
                    <a:pt x="4034" y="300"/>
                  </a:lnTo>
                  <a:lnTo>
                    <a:pt x="4029" y="289"/>
                  </a:lnTo>
                  <a:lnTo>
                    <a:pt x="4025" y="276"/>
                  </a:lnTo>
                  <a:lnTo>
                    <a:pt x="4023" y="260"/>
                  </a:lnTo>
                  <a:lnTo>
                    <a:pt x="4020" y="241"/>
                  </a:lnTo>
                  <a:lnTo>
                    <a:pt x="4020" y="218"/>
                  </a:lnTo>
                  <a:lnTo>
                    <a:pt x="4020" y="5"/>
                  </a:lnTo>
                  <a:lnTo>
                    <a:pt x="3971" y="5"/>
                  </a:lnTo>
                  <a:lnTo>
                    <a:pt x="3971" y="218"/>
                  </a:lnTo>
                  <a:lnTo>
                    <a:pt x="3972" y="246"/>
                  </a:lnTo>
                  <a:lnTo>
                    <a:pt x="3974" y="271"/>
                  </a:lnTo>
                  <a:lnTo>
                    <a:pt x="3976" y="281"/>
                  </a:lnTo>
                  <a:lnTo>
                    <a:pt x="3979" y="292"/>
                  </a:lnTo>
                  <a:lnTo>
                    <a:pt x="3982" y="302"/>
                  </a:lnTo>
                  <a:lnTo>
                    <a:pt x="3985" y="311"/>
                  </a:lnTo>
                  <a:lnTo>
                    <a:pt x="3989" y="319"/>
                  </a:lnTo>
                  <a:lnTo>
                    <a:pt x="3994" y="326"/>
                  </a:lnTo>
                  <a:lnTo>
                    <a:pt x="3998" y="334"/>
                  </a:lnTo>
                  <a:lnTo>
                    <a:pt x="4004" y="340"/>
                  </a:lnTo>
                  <a:lnTo>
                    <a:pt x="4010" y="347"/>
                  </a:lnTo>
                  <a:lnTo>
                    <a:pt x="4017" y="353"/>
                  </a:lnTo>
                  <a:lnTo>
                    <a:pt x="4024" y="357"/>
                  </a:lnTo>
                  <a:lnTo>
                    <a:pt x="4032" y="362"/>
                  </a:lnTo>
                  <a:lnTo>
                    <a:pt x="4041" y="367"/>
                  </a:lnTo>
                  <a:lnTo>
                    <a:pt x="4050" y="370"/>
                  </a:lnTo>
                  <a:lnTo>
                    <a:pt x="4060" y="373"/>
                  </a:lnTo>
                  <a:lnTo>
                    <a:pt x="4070" y="376"/>
                  </a:lnTo>
                  <a:lnTo>
                    <a:pt x="4081" y="378"/>
                  </a:lnTo>
                  <a:lnTo>
                    <a:pt x="4092" y="379"/>
                  </a:lnTo>
                  <a:lnTo>
                    <a:pt x="4105" y="380"/>
                  </a:lnTo>
                  <a:lnTo>
                    <a:pt x="4118" y="380"/>
                  </a:lnTo>
                  <a:lnTo>
                    <a:pt x="4130" y="380"/>
                  </a:lnTo>
                  <a:lnTo>
                    <a:pt x="4143" y="379"/>
                  </a:lnTo>
                  <a:lnTo>
                    <a:pt x="4155" y="377"/>
                  </a:lnTo>
                  <a:lnTo>
                    <a:pt x="4166" y="375"/>
                  </a:lnTo>
                  <a:lnTo>
                    <a:pt x="4177" y="372"/>
                  </a:lnTo>
                  <a:lnTo>
                    <a:pt x="4186" y="369"/>
                  </a:lnTo>
                  <a:lnTo>
                    <a:pt x="4195" y="364"/>
                  </a:lnTo>
                  <a:lnTo>
                    <a:pt x="4204" y="360"/>
                  </a:lnTo>
                  <a:lnTo>
                    <a:pt x="4211" y="354"/>
                  </a:lnTo>
                  <a:lnTo>
                    <a:pt x="4219" y="349"/>
                  </a:lnTo>
                  <a:lnTo>
                    <a:pt x="4225" y="342"/>
                  </a:lnTo>
                  <a:lnTo>
                    <a:pt x="4231" y="337"/>
                  </a:lnTo>
                  <a:lnTo>
                    <a:pt x="4237" y="330"/>
                  </a:lnTo>
                  <a:lnTo>
                    <a:pt x="4241" y="322"/>
                  </a:lnTo>
                  <a:lnTo>
                    <a:pt x="4246" y="315"/>
                  </a:lnTo>
                  <a:lnTo>
                    <a:pt x="4250" y="307"/>
                  </a:lnTo>
                  <a:lnTo>
                    <a:pt x="4255" y="289"/>
                  </a:lnTo>
                  <a:lnTo>
                    <a:pt x="4259" y="269"/>
                  </a:lnTo>
                  <a:lnTo>
                    <a:pt x="4261" y="245"/>
                  </a:lnTo>
                  <a:lnTo>
                    <a:pt x="4262" y="218"/>
                  </a:lnTo>
                  <a:lnTo>
                    <a:pt x="4262" y="5"/>
                  </a:lnTo>
                  <a:lnTo>
                    <a:pt x="4213" y="5"/>
                  </a:lnTo>
                  <a:lnTo>
                    <a:pt x="4213" y="21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040016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525346" y="1652534"/>
            <a:ext cx="2160000" cy="216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 flipV="1">
            <a:off x="7598020" y="392937"/>
            <a:ext cx="0" cy="108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24000" y="4109884"/>
            <a:ext cx="5978336" cy="1844602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229136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037116"/>
            <a:ext cx="2310245" cy="1449285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Podnadpis 2"/>
          <p:cNvSpPr>
            <a:spLocks noGrp="1"/>
          </p:cNvSpPr>
          <p:nvPr>
            <p:ph type="subTitle" idx="10"/>
          </p:nvPr>
        </p:nvSpPr>
        <p:spPr>
          <a:xfrm>
            <a:off x="1524000" y="3471059"/>
            <a:ext cx="2310245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969327" y="1091045"/>
            <a:ext cx="8222673" cy="4395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2944091" cy="2545773"/>
          </a:xfrm>
          <a:solidFill>
            <a:srgbClr val="8397B0"/>
          </a:solidFill>
          <a:ln>
            <a:noFill/>
          </a:ln>
        </p:spPr>
        <p:txBody>
          <a:bodyPr lIns="144000" tIns="540000" anchor="ctr" anchorCtr="0">
            <a:noAutofit/>
          </a:bodyPr>
          <a:lstStyle>
            <a:lvl1pPr algn="ctr">
              <a:lnSpc>
                <a:spcPct val="70000"/>
              </a:lnSpc>
              <a:defRPr sz="14000" b="0" spc="-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512298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l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3236976"/>
            <a:ext cx="5458044" cy="30985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17119" y="0"/>
            <a:ext cx="5458044" cy="323697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1125246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009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0"/>
            <a:ext cx="5458044" cy="6335485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3236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2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7961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50223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2075806"/>
            <a:ext cx="4027239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7704091" y="1491343"/>
            <a:ext cx="4016853" cy="566057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7693705" y="450507"/>
            <a:ext cx="4027240" cy="102243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376902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693705" y="0"/>
            <a:ext cx="449829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5988723" cy="4259680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7" y="1491343"/>
            <a:ext cx="5978336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422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248493" y="548218"/>
            <a:ext cx="4320115" cy="5761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5427518" cy="1022430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73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ECA053-A88C-9E89-D2EF-9890B4C3D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DB4009-3844-2289-A4E6-061A33FC7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B70FEF-02A8-26EF-7C2E-276170A5C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B4B0-D31C-4ED2-A068-32D0C3E97389}" type="datetimeFigureOut">
              <a:rPr lang="cs-CZ" smtClean="0"/>
              <a:t>08.11.2024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330F36-61F9-589F-AE65-936FD58EB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8BA68C-DEF0-5CC5-938B-3955F247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3AFF-AC6C-4A7B-9EC5-3922DDB6E6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1329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394854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204854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4204854" y="1780476"/>
            <a:ext cx="542751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10955095" y="1267690"/>
            <a:ext cx="1227025" cy="55903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9888681" y="-1"/>
            <a:ext cx="2293439" cy="2947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659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5694218" y="0"/>
            <a:ext cx="6497782" cy="2545773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286500" y="1250866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1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6286500" y="3754087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524000" y="1919019"/>
            <a:ext cx="4045531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390525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5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496292" y="4113810"/>
            <a:ext cx="2078181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6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3905250" y="4113809"/>
            <a:ext cx="2050473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12624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595755" y="0"/>
            <a:ext cx="4586365" cy="685799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93410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4062754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6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119139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1191399" y="1213598"/>
            <a:ext cx="5427518" cy="102243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805464" y="2373509"/>
            <a:ext cx="1728445" cy="332898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8032172" y="1198585"/>
            <a:ext cx="3501737" cy="593273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11776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9380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339884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Zástupný symbol pro obrázek 2"/>
          <p:cNvSpPr>
            <a:spLocks noGrp="1"/>
          </p:cNvSpPr>
          <p:nvPr>
            <p:ph type="pic" idx="12"/>
          </p:nvPr>
        </p:nvSpPr>
        <p:spPr>
          <a:xfrm>
            <a:off x="99380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3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339884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25" name="Zástupný symbol pro text 3"/>
          <p:cNvSpPr>
            <a:spLocks noGrp="1"/>
          </p:cNvSpPr>
          <p:nvPr>
            <p:ph type="body" sz="half" idx="17"/>
          </p:nvPr>
        </p:nvSpPr>
        <p:spPr>
          <a:xfrm>
            <a:off x="9857734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half" idx="18"/>
          </p:nvPr>
        </p:nvSpPr>
        <p:spPr>
          <a:xfrm>
            <a:off x="9857735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0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7971813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2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7971814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7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6085891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8" name="Zástupný symbol pro text 3"/>
          <p:cNvSpPr>
            <a:spLocks noGrp="1"/>
          </p:cNvSpPr>
          <p:nvPr>
            <p:ph type="body" sz="half" idx="20"/>
          </p:nvPr>
        </p:nvSpPr>
        <p:spPr>
          <a:xfrm>
            <a:off x="6085892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9" name="Podnadpis 2"/>
          <p:cNvSpPr>
            <a:spLocks noGrp="1"/>
          </p:cNvSpPr>
          <p:nvPr>
            <p:ph type="subTitle" idx="10"/>
          </p:nvPr>
        </p:nvSpPr>
        <p:spPr>
          <a:xfrm>
            <a:off x="6085891" y="2533536"/>
            <a:ext cx="5465094" cy="912290"/>
          </a:xfrm>
        </p:spPr>
        <p:txBody>
          <a:bodyPr anchor="t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6085891" y="1333562"/>
            <a:ext cx="5465095" cy="1191068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597287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krace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1004460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1004460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525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10044607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Obdélník 5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262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1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11"/>
          </p:nvPr>
        </p:nvSpPr>
        <p:spPr>
          <a:xfrm>
            <a:off x="6645625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732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834043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53438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4937411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618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083468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977051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47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3D0161-FCC1-DF68-8126-DD176A817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BA9329-D694-71FA-D364-28179E8A6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46906E-CE2C-C472-0B4D-18067759A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B4B0-D31C-4ED2-A068-32D0C3E97389}" type="datetimeFigureOut">
              <a:rPr lang="cs-CZ" smtClean="0"/>
              <a:t>08.11.2024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B825F7-A9B1-DE9E-0C92-2044F857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5651BF-7E4E-DED6-66E2-E0F37FD5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3AFF-AC6C-4A7B-9EC5-3922DDB6E6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8169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213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C85027-8D6E-955D-90E5-F89A7EADF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F33237-2D52-5EB6-2AC7-5E0697BA8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8549538-43A6-AE2B-8A59-AFD243BF5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A22F19-DBF0-B0BE-BCFB-A6EF8812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B4B0-D31C-4ED2-A068-32D0C3E97389}" type="datetimeFigureOut">
              <a:rPr lang="cs-CZ" smtClean="0"/>
              <a:t>08.11.2024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40C49AE-C7FC-BFA9-C674-9C98FE810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F50D98-A450-98BA-E4C1-F637D952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3AFF-AC6C-4A7B-9EC5-3922DDB6E6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947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63B522-6059-A756-AF12-60A2C4B9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92ECDEA-5C3E-FE4A-CED9-51CCCE8D2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4E85866-7AA2-BBB6-C8F4-F28207F73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712AFC0-528E-231E-87E3-871D78092D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EB02F23-EB30-5134-CAC7-690375F89F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3B49947-8314-2262-D3B7-AA794914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B4B0-D31C-4ED2-A068-32D0C3E97389}" type="datetimeFigureOut">
              <a:rPr lang="cs-CZ" smtClean="0"/>
              <a:t>08.11.2024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6D9EC45-BB12-257B-7A45-097A3654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84D3F47-CEC5-DE3E-B044-C1FC921CA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3AFF-AC6C-4A7B-9EC5-3922DDB6E6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CCE77E-3896-5A9A-64C8-22FA68239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EF68BA-B5C1-046B-810E-30604BB6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B4B0-D31C-4ED2-A068-32D0C3E97389}" type="datetimeFigureOut">
              <a:rPr lang="cs-CZ" smtClean="0"/>
              <a:t>08.11.2024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39BF0AC-748F-B41C-A3AB-BAE3DAA89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CD8B171-28BF-FCD7-BC83-4E359BC7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3AFF-AC6C-4A7B-9EC5-3922DDB6E6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715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8B63B91-FD43-A5F6-0307-ACD98E4DC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B4B0-D31C-4ED2-A068-32D0C3E97389}" type="datetimeFigureOut">
              <a:rPr lang="cs-CZ" smtClean="0"/>
              <a:t>08.11.2024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98F088D-0267-2008-B650-E3060862D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2585832-9251-A977-842F-260F8E677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3AFF-AC6C-4A7B-9EC5-3922DDB6E6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946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357CC8-2496-DBB5-70DC-4C845B1C3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2B14EE-5EE0-1A54-69F7-369431C35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5737ED8-40B1-F747-CA94-FFF63618F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4ECCCAF-6380-1CA5-A142-16E0E1DAA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B4B0-D31C-4ED2-A068-32D0C3E97389}" type="datetimeFigureOut">
              <a:rPr lang="cs-CZ" smtClean="0"/>
              <a:t>08.11.2024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2A35916-CDB9-AEC0-9414-7352F5FF1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650851B-A91B-9105-852A-206E80CB5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3AFF-AC6C-4A7B-9EC5-3922DDB6E6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267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16FC0D-CF26-22EA-DBB6-0664BDCAC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3B3D98D-1F1E-6703-53A9-6262E15587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D278F59-109D-28B4-EDF4-1FE833520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8B320D-A712-26F1-82A5-5AA9D7CF0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B4B0-D31C-4ED2-A068-32D0C3E97389}" type="datetimeFigureOut">
              <a:rPr lang="cs-CZ" smtClean="0"/>
              <a:t>08.11.2024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CFCB94-9AB5-B84B-FF97-D263E4CA8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CFB74B-369F-6EBE-2B43-465218C2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3AFF-AC6C-4A7B-9EC5-3922DDB6E6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34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548767C-12CC-EEDD-C96A-F0B095D0B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C2A103-01D4-C3AC-004D-8A79C077B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8450A2-DC36-25FF-2780-43F43782B9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33B4B0-D31C-4ED2-A068-32D0C3E97389}" type="datetimeFigureOut">
              <a:rPr lang="cs-CZ" smtClean="0"/>
              <a:t>08.11.2024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5AE8F0-80F4-F277-3B4D-CB5519768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0AEA20-75BF-8EAC-1A61-EF35CC711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3A3AFF-AC6C-4A7B-9EC5-3922DDB6E6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992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D1ED-DD00-4C1C-A181-E7F64D6E8981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35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94400" rtl="0" eaLnBrk="1" latinLnBrk="0" hangingPunct="1">
        <a:lnSpc>
          <a:spcPct val="90000"/>
        </a:lnSpc>
        <a:spcBef>
          <a:spcPts val="10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45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omas.machalik@np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paspadovosti.zapojmevsechny.cz/" TargetMode="External"/><Relationship Id="rId7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ucovani.zapojmevsechny.cz/" TargetMode="External"/><Relationship Id="rId5" Type="http://schemas.openxmlformats.org/officeDocument/2006/relationships/hyperlink" Target="https://msmt.gov.cz/setkani-reditelu-skol-nad-tematem-socialniho-znevyhodneni#:~:text=listopadu%202023%20%2D%20Prvn%C3%AD%20ro%C4%8Dn%C3%ADk%20celost%C3%A1tn%C3%ADho,veden%C3%AD%20%C5%A1kol%20v%20%C4%8Cesk%C3%A9%20republice." TargetMode="External"/><Relationship Id="rId4" Type="http://schemas.openxmlformats.org/officeDocument/2006/relationships/hyperlink" Target="https://zapojmevsechny.cz/kategorie/socialni-znevyhodneni/kampan-skola-pomah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kurzy.npi.cz/enrol/index.php?id=822" TargetMode="External"/><Relationship Id="rId2" Type="http://schemas.openxmlformats.org/officeDocument/2006/relationships/hyperlink" Target="https://zapojmevsechny.cz/kategorie/socialni-znevyhodneni/kampan-skola-pomah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desegregace.cz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omas.machalik@npi.c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dnadpis 17"/>
          <p:cNvSpPr>
            <a:spLocks noGrp="1"/>
          </p:cNvSpPr>
          <p:nvPr>
            <p:ph type="subTitle" idx="1"/>
          </p:nvPr>
        </p:nvSpPr>
        <p:spPr>
          <a:xfrm>
            <a:off x="7774772" y="4214574"/>
            <a:ext cx="4014924" cy="2249538"/>
          </a:xfrm>
        </p:spPr>
        <p:txBody>
          <a:bodyPr>
            <a:noAutofit/>
          </a:bodyPr>
          <a:lstStyle/>
          <a:p>
            <a:endParaRPr lang="cs-CZ" dirty="0"/>
          </a:p>
          <a:p>
            <a:r>
              <a:rPr lang="cs-CZ" dirty="0"/>
              <a:t>Mgr. Tomáš Machalík, Ph.D.</a:t>
            </a:r>
          </a:p>
          <a:p>
            <a:endParaRPr lang="cs-CZ" dirty="0"/>
          </a:p>
          <a:p>
            <a:r>
              <a:rPr lang="cs-CZ" sz="1400" dirty="0"/>
              <a:t>Národní pedagogický institut České republiky</a:t>
            </a:r>
          </a:p>
          <a:p>
            <a:r>
              <a:rPr lang="cs-CZ" sz="1400" dirty="0">
                <a:hlinkClick r:id="rId3"/>
              </a:rPr>
              <a:t>tomas.machalik@npi.cz</a:t>
            </a:r>
            <a:r>
              <a:rPr lang="cs-CZ" sz="1400" dirty="0"/>
              <a:t> </a:t>
            </a:r>
          </a:p>
          <a:p>
            <a:endParaRPr lang="cs-CZ" dirty="0"/>
          </a:p>
          <a:p>
            <a:br>
              <a:rPr lang="cs-CZ" sz="2000" b="1" dirty="0"/>
            </a:br>
            <a:endParaRPr lang="cs-CZ" sz="2400" dirty="0"/>
          </a:p>
        </p:txBody>
      </p:sp>
      <p:sp>
        <p:nvSpPr>
          <p:cNvPr id="3" name="AutoShape 2" descr="blob:https://nidv.sharepoint.com/dbdbb55d-455d-4815-b2e3-cac787d9aba4">
            <a:extLst>
              <a:ext uri="{FF2B5EF4-FFF2-40B4-BE49-F238E27FC236}">
                <a16:creationId xmlns:a16="http://schemas.microsoft.com/office/drawing/2014/main" id="{91C4A040-290A-4105-B830-1470BCAFFF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F462F8B-2688-4E26-AE61-585A5A995A0A}"/>
              </a:ext>
            </a:extLst>
          </p:cNvPr>
          <p:cNvSpPr/>
          <p:nvPr/>
        </p:nvSpPr>
        <p:spPr>
          <a:xfrm>
            <a:off x="1800214" y="2036415"/>
            <a:ext cx="82867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Podpora rovných příležitostí - průběžné hodnocení programu Národního pedagogického institutu ČR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C2BBCC8-818D-43E1-9B20-3EE8BD17EAC9}"/>
              </a:ext>
            </a:extLst>
          </p:cNvPr>
          <p:cNvSpPr/>
          <p:nvPr/>
        </p:nvSpPr>
        <p:spPr>
          <a:xfrm>
            <a:off x="2593986" y="3281082"/>
            <a:ext cx="66992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Jednání Rady vlády pro záležitosti romské menšiny, 14. listopadu 2024</a:t>
            </a:r>
          </a:p>
        </p:txBody>
      </p:sp>
    </p:spTree>
    <p:extLst>
      <p:ext uri="{BB962C8B-B14F-4D97-AF65-F5344CB8AC3E}">
        <p14:creationId xmlns:p14="http://schemas.microsoft.com/office/powerpoint/2010/main" val="43213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A4609FD-A1BF-4A58-B5D8-8320688C0F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81" t="19444" r="23984" b="37639"/>
          <a:stretch/>
        </p:blipFill>
        <p:spPr>
          <a:xfrm>
            <a:off x="878262" y="1585049"/>
            <a:ext cx="5764585" cy="3687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DA1BEF6-848C-4432-9141-00B11D94D399}"/>
              </a:ext>
            </a:extLst>
          </p:cNvPr>
          <p:cNvSpPr/>
          <p:nvPr/>
        </p:nvSpPr>
        <p:spPr>
          <a:xfrm>
            <a:off x="7270376" y="1782394"/>
            <a:ext cx="429437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prstClr val="black"/>
                </a:solidFill>
                <a:latin typeface="Arial" panose="020B0604020202020204"/>
              </a:rPr>
              <a:t>Národní plán obnovy – podpora znevýhodněných škol (komp. 3.2)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cs-CZ" sz="1600" dirty="0">
              <a:solidFill>
                <a:prstClr val="black"/>
              </a:solidFill>
              <a:latin typeface="Arial" panose="020B0604020202020204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prstClr val="black"/>
                </a:solidFill>
                <a:latin typeface="Arial" panose="020B0604020202020204"/>
              </a:rPr>
              <a:t>Až 2 mld. Kč 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​​</a:t>
            </a:r>
            <a:r>
              <a:rPr lang="cs-CZ" sz="1600" dirty="0">
                <a:solidFill>
                  <a:prstClr val="black"/>
                </a:solidFill>
                <a:latin typeface="Arial" panose="020B0604020202020204"/>
              </a:rPr>
              <a:t>pro léta 2022 – 2025.</a:t>
            </a:r>
          </a:p>
          <a:p>
            <a:pPr fontAlgn="base"/>
            <a:endParaRPr lang="cs-CZ" sz="1600" dirty="0">
              <a:solidFill>
                <a:prstClr val="black"/>
              </a:solidFill>
              <a:latin typeface="Arial" panose="020B0604020202020204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prstClr val="black"/>
                </a:solidFill>
                <a:latin typeface="Arial" panose="020B0604020202020204"/>
              </a:rPr>
              <a:t>Podpora pedagogů a návrh reformy pro 2025+ (financování dle indexu)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​​</a:t>
            </a:r>
            <a:r>
              <a:rPr lang="cs-CZ" sz="1600" dirty="0">
                <a:solidFill>
                  <a:prstClr val="black"/>
                </a:solidFill>
                <a:latin typeface="Arial" panose="020B0604020202020204"/>
              </a:rPr>
              <a:t>.</a:t>
            </a:r>
            <a:endParaRPr lang="en-US" sz="1600" dirty="0">
              <a:solidFill>
                <a:prstClr val="black"/>
              </a:solidFill>
              <a:latin typeface="Arial" panose="020B0604020202020204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cs-CZ" sz="1600" dirty="0">
              <a:solidFill>
                <a:prstClr val="black"/>
              </a:solidFill>
              <a:latin typeface="Arial" panose="020B0604020202020204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prstClr val="black"/>
                </a:solidFill>
                <a:latin typeface="Arial" panose="020B0604020202020204"/>
              </a:rPr>
              <a:t>ZŠ A SŠ (448) = 130 tis. žáků, z toho 20 tis. romských žáků; 17 500 pedagogů.</a:t>
            </a:r>
          </a:p>
          <a:p>
            <a:pPr fontAlgn="base"/>
            <a:endParaRPr lang="cs-CZ" sz="1600" dirty="0">
              <a:solidFill>
                <a:prstClr val="black"/>
              </a:solidFill>
              <a:latin typeface="Arial" panose="020B0604020202020204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prstClr val="black"/>
                </a:solidFill>
                <a:latin typeface="Arial" panose="020B0604020202020204"/>
              </a:rPr>
              <a:t>1/3 žáků se sociálním znevýhodněním.</a:t>
            </a:r>
          </a:p>
          <a:p>
            <a:pPr fontAlgn="base"/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​</a:t>
            </a:r>
            <a:endParaRPr lang="cs-CZ" sz="1600" dirty="0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3F60DB9-44FA-446B-AD71-8A0A795ED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09" y="6123701"/>
            <a:ext cx="2263723" cy="42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93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FF2F64B-34F4-46CD-A76E-BCB44D441E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29" t="12778" r="23646" b="9435"/>
          <a:stretch/>
        </p:blipFill>
        <p:spPr>
          <a:xfrm>
            <a:off x="1428535" y="1388465"/>
            <a:ext cx="3322760" cy="408107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0E1FFDA-ACE2-418B-82F8-7ED8097A42DB}"/>
              </a:ext>
            </a:extLst>
          </p:cNvPr>
          <p:cNvSpPr/>
          <p:nvPr/>
        </p:nvSpPr>
        <p:spPr>
          <a:xfrm>
            <a:off x="5621048" y="1536174"/>
            <a:ext cx="48857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prstClr val="black"/>
                </a:solidFill>
                <a:latin typeface="Arial" panose="020B0604020202020204"/>
              </a:rPr>
              <a:t>Identifikace žáků se sociálním znevýhodněním – v základní škole, aktualizace pro MŠ a SŠ.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cs-CZ" sz="1600" dirty="0">
              <a:solidFill>
                <a:prstClr val="black"/>
              </a:solidFill>
              <a:latin typeface="Arial" panose="020B0604020202020204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prstClr val="black"/>
                </a:solidFill>
                <a:latin typeface="Arial" panose="020B0604020202020204"/>
              </a:rPr>
              <a:t>Katalog nástrojů A-C, včetně sociálního pedagoga = sociální role školy. </a:t>
            </a:r>
          </a:p>
          <a:p>
            <a:pPr lvl="0">
              <a:defRPr/>
            </a:pPr>
            <a:endParaRPr lang="cs-CZ" sz="1600" dirty="0">
              <a:solidFill>
                <a:prstClr val="black"/>
              </a:solidFill>
              <a:latin typeface="Arial" panose="020B0604020202020204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prstClr val="black"/>
                </a:solidFill>
                <a:latin typeface="Arial" panose="020B0604020202020204"/>
              </a:rPr>
              <a:t>Adresná a zacílená podpora = síť konzultantů v krajích – krajská pracoviště NPI ČR.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cs-CZ" sz="1600" dirty="0">
              <a:solidFill>
                <a:prstClr val="black"/>
              </a:solidFill>
              <a:latin typeface="Arial" panose="020B0604020202020204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prstClr val="black"/>
                </a:solidFill>
                <a:latin typeface="Arial" panose="020B0604020202020204"/>
              </a:rPr>
              <a:t>Vzdělávání pedagogů, peer-peer setkání ředitelů a přenos dobré praxe.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cs-CZ" sz="1600" dirty="0">
              <a:solidFill>
                <a:prstClr val="black"/>
              </a:solidFill>
              <a:latin typeface="Arial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prstClr val="black"/>
                </a:solidFill>
                <a:latin typeface="Arial" panose="020B0604020202020204"/>
                <a:hlinkClick r:id="rId3"/>
              </a:rPr>
              <a:t>Mapa spádovosti</a:t>
            </a:r>
            <a:r>
              <a:rPr lang="cs-CZ" sz="1600" dirty="0">
                <a:solidFill>
                  <a:prstClr val="black"/>
                </a:solidFill>
                <a:latin typeface="Arial" panose="020B0604020202020204"/>
              </a:rPr>
              <a:t>   </a:t>
            </a:r>
            <a:r>
              <a:rPr lang="cs-CZ" sz="1600" dirty="0">
                <a:solidFill>
                  <a:prstClr val="black"/>
                </a:solidFill>
                <a:latin typeface="Arial" panose="020B0604020202020204"/>
                <a:hlinkClick r:id="rId4"/>
              </a:rPr>
              <a:t>Škola pomáhá </a:t>
            </a:r>
            <a:r>
              <a:rPr lang="cs-CZ" sz="1600" dirty="0">
                <a:solidFill>
                  <a:prstClr val="black"/>
                </a:solidFill>
                <a:latin typeface="Arial" panose="020B0604020202020204"/>
              </a:rPr>
              <a:t>  </a:t>
            </a:r>
            <a:r>
              <a:rPr lang="cs-CZ" sz="1600" dirty="0" err="1">
                <a:solidFill>
                  <a:prstClr val="black"/>
                </a:solidFill>
                <a:latin typeface="Arial" panose="020B0604020202020204"/>
                <a:hlinkClick r:id="rId5"/>
              </a:rPr>
              <a:t>PROPojení</a:t>
            </a:r>
            <a:r>
              <a:rPr lang="cs-CZ" sz="1600" dirty="0">
                <a:solidFill>
                  <a:prstClr val="black"/>
                </a:solidFill>
                <a:latin typeface="Arial" panose="020B0604020202020204"/>
                <a:hlinkClick r:id="rId5"/>
              </a:rPr>
              <a:t> ředitelů </a:t>
            </a:r>
            <a:r>
              <a:rPr lang="cs-CZ" sz="1600" dirty="0">
                <a:solidFill>
                  <a:prstClr val="black"/>
                </a:solidFill>
                <a:latin typeface="Arial" panose="020B0604020202020204"/>
              </a:rPr>
              <a:t>  </a:t>
            </a:r>
            <a:r>
              <a:rPr lang="cs-CZ" sz="1600" dirty="0">
                <a:solidFill>
                  <a:prstClr val="black"/>
                </a:solidFill>
                <a:latin typeface="Arial" panose="020B0604020202020204"/>
                <a:hlinkClick r:id="rId6"/>
              </a:rPr>
              <a:t>Fakulty doučují </a:t>
            </a:r>
            <a:endParaRPr lang="cs-CZ" sz="1600" dirty="0">
              <a:solidFill>
                <a:prstClr val="black"/>
              </a:solidFill>
              <a:latin typeface="Arial" panose="020B0604020202020204"/>
            </a:endParaRPr>
          </a:p>
          <a:p>
            <a:pPr lvl="0">
              <a:defRPr/>
            </a:pPr>
            <a:endParaRPr lang="cs-CZ" sz="1600" dirty="0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9E71A39-8C94-4734-9816-6D4BF40C28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09" y="6123701"/>
            <a:ext cx="2263723" cy="42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52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hlinkClick r:id="rId2"/>
            <a:extLst>
              <a:ext uri="{FF2B5EF4-FFF2-40B4-BE49-F238E27FC236}">
                <a16:creationId xmlns:a16="http://schemas.microsoft.com/office/drawing/2014/main" id="{89FA75A3-008A-44FA-962A-29CD1EA4ED4D}"/>
              </a:ext>
            </a:extLst>
          </p:cNvPr>
          <p:cNvSpPr/>
          <p:nvPr/>
        </p:nvSpPr>
        <p:spPr>
          <a:xfrm>
            <a:off x="6462993" y="1752658"/>
            <a:ext cx="48661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 přímém vztahu k naplňování 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trategie rovnosti, začlenění a participace Romů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(2021-2030):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e-</a:t>
            </a:r>
            <a:r>
              <a:rPr lang="cs-CZ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learningový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studijní program pro budoucí i začínající učitele.</a:t>
            </a:r>
          </a:p>
          <a:p>
            <a:endParaRPr lang="cs-CZ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Kulatý stůl romských pedagogů – platforma pro společné setkávání i práci.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síťování a důrazu na pozitivní vzory ve spolupráci s romskými studenty a experty.  </a:t>
            </a:r>
          </a:p>
          <a:p>
            <a:endParaRPr lang="cs-CZ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NPO 3.1 </a:t>
            </a:r>
            <a:r>
              <a:rPr lang="cs-CZ" sz="1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</a:t>
            </a:r>
            <a:r>
              <a:rPr lang="cs-CZ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přístup k distančnímu vzdělávání na základních školách</a:t>
            </a:r>
            <a:endParaRPr lang="cs-CZ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B0BCF25-E1EA-45F1-A64B-86F73228E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53" y="1816923"/>
            <a:ext cx="4836230" cy="322415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609DDEE-BA86-4A98-BE25-CFC08EB51C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09" y="6123701"/>
            <a:ext cx="2263723" cy="42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94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F1505F94-0F9C-4456-8F2E-569C4AD4D6C0}"/>
              </a:ext>
            </a:extLst>
          </p:cNvPr>
          <p:cNvSpPr/>
          <p:nvPr/>
        </p:nvSpPr>
        <p:spPr>
          <a:xfrm>
            <a:off x="6360462" y="1747196"/>
            <a:ext cx="502695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Desegregace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Memorandum o spolupráci při ukončování etnické segregace romských dětí a žáků ve školství – MŠMT, NPI ČR a PAQ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(04/2024), MMR (10/2024)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1. fáze do 12/2025, 10 měst.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Desegregace.cz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práce v území se zástupci měst, ale i škol a dalších relevantních aktérů, včetně rodičovské veřejnosti.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8EE876D-3D14-4FF9-BB35-BF7BA2A2D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76" y="1817594"/>
            <a:ext cx="4834217" cy="322281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1F749B8-ADCB-46EE-9C58-5784918B4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09" y="6123701"/>
            <a:ext cx="2263723" cy="42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46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dnadpis 17"/>
          <p:cNvSpPr>
            <a:spLocks noGrp="1"/>
          </p:cNvSpPr>
          <p:nvPr>
            <p:ph type="subTitle" idx="1"/>
          </p:nvPr>
        </p:nvSpPr>
        <p:spPr>
          <a:xfrm>
            <a:off x="7774772" y="4214574"/>
            <a:ext cx="4014924" cy="2249538"/>
          </a:xfrm>
        </p:spPr>
        <p:txBody>
          <a:bodyPr>
            <a:noAutofit/>
          </a:bodyPr>
          <a:lstStyle/>
          <a:p>
            <a:endParaRPr lang="cs-CZ" dirty="0"/>
          </a:p>
          <a:p>
            <a:r>
              <a:rPr lang="cs-CZ" dirty="0"/>
              <a:t>Mgr. Tomáš Machalík, Ph.D.</a:t>
            </a:r>
          </a:p>
          <a:p>
            <a:endParaRPr lang="cs-CZ" dirty="0"/>
          </a:p>
          <a:p>
            <a:r>
              <a:rPr lang="cs-CZ" sz="1400" dirty="0"/>
              <a:t>Národní pedagogický institut České republiky</a:t>
            </a:r>
          </a:p>
          <a:p>
            <a:r>
              <a:rPr lang="cs-CZ" sz="1400" dirty="0">
                <a:hlinkClick r:id="rId3"/>
              </a:rPr>
              <a:t>tomas.machalik@npi.cz</a:t>
            </a:r>
            <a:r>
              <a:rPr lang="cs-CZ" sz="1400" dirty="0"/>
              <a:t> </a:t>
            </a:r>
          </a:p>
          <a:p>
            <a:endParaRPr lang="cs-CZ" dirty="0"/>
          </a:p>
          <a:p>
            <a:br>
              <a:rPr lang="cs-CZ" sz="2000" b="1" dirty="0"/>
            </a:br>
            <a:endParaRPr lang="cs-CZ" sz="2400" dirty="0"/>
          </a:p>
        </p:txBody>
      </p:sp>
      <p:sp>
        <p:nvSpPr>
          <p:cNvPr id="3" name="AutoShape 2" descr="blob:https://nidv.sharepoint.com/dbdbb55d-455d-4815-b2e3-cac787d9aba4">
            <a:extLst>
              <a:ext uri="{FF2B5EF4-FFF2-40B4-BE49-F238E27FC236}">
                <a16:creationId xmlns:a16="http://schemas.microsoft.com/office/drawing/2014/main" id="{91C4A040-290A-4105-B830-1470BCAFFF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C2BBCC8-818D-43E1-9B20-3EE8BD17EAC9}"/>
              </a:ext>
            </a:extLst>
          </p:cNvPr>
          <p:cNvSpPr/>
          <p:nvPr/>
        </p:nvSpPr>
        <p:spPr>
          <a:xfrm>
            <a:off x="2593986" y="3281082"/>
            <a:ext cx="66992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Děkuji za pozornost. </a:t>
            </a:r>
          </a:p>
        </p:txBody>
      </p:sp>
    </p:spTree>
    <p:extLst>
      <p:ext uri="{BB962C8B-B14F-4D97-AF65-F5344CB8AC3E}">
        <p14:creationId xmlns:p14="http://schemas.microsoft.com/office/powerpoint/2010/main" val="3946371988"/>
      </p:ext>
    </p:extLst>
  </p:cSld>
  <p:clrMapOvr>
    <a:masterClrMapping/>
  </p:clrMapOvr>
</p:sld>
</file>

<file path=ppt/theme/theme1.xml><?xml version="1.0" encoding="utf-8"?>
<a:theme xmlns:a="http://schemas.openxmlformats.org/drawingml/2006/main" name="2_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331</Words>
  <Application>Microsoft Office PowerPoint</Application>
  <PresentationFormat>Širokoúhlá obrazovka</PresentationFormat>
  <Paragraphs>54</Paragraphs>
  <Slides>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Wingdings</vt:lpstr>
      <vt:lpstr>2_Motiv Office</vt:lpstr>
      <vt:lpstr>1_Motiv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Machalík Tomáš</dc:creator>
  <cp:lastModifiedBy>Nguyen Dieu Thuy</cp:lastModifiedBy>
  <cp:revision>15</cp:revision>
  <dcterms:created xsi:type="dcterms:W3CDTF">2024-10-23T17:29:13Z</dcterms:created>
  <dcterms:modified xsi:type="dcterms:W3CDTF">2024-11-08T09:02:50Z</dcterms:modified>
</cp:coreProperties>
</file>