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2"/>
  </p:notesMasterIdLst>
  <p:handoutMasterIdLst>
    <p:handoutMasterId r:id="rId33"/>
  </p:handoutMasterIdLst>
  <p:sldIdLst>
    <p:sldId id="256" r:id="rId2"/>
    <p:sldId id="257" r:id="rId3"/>
    <p:sldId id="286" r:id="rId4"/>
    <p:sldId id="260" r:id="rId5"/>
    <p:sldId id="261" r:id="rId6"/>
    <p:sldId id="263" r:id="rId7"/>
    <p:sldId id="262" r:id="rId8"/>
    <p:sldId id="264" r:id="rId9"/>
    <p:sldId id="265" r:id="rId10"/>
    <p:sldId id="266" r:id="rId11"/>
    <p:sldId id="267" r:id="rId12"/>
    <p:sldId id="271" r:id="rId13"/>
    <p:sldId id="283" r:id="rId14"/>
    <p:sldId id="284" r:id="rId15"/>
    <p:sldId id="285" r:id="rId16"/>
    <p:sldId id="268" r:id="rId17"/>
    <p:sldId id="269" r:id="rId18"/>
    <p:sldId id="287" r:id="rId19"/>
    <p:sldId id="259" r:id="rId20"/>
    <p:sldId id="288" r:id="rId21"/>
    <p:sldId id="270" r:id="rId22"/>
    <p:sldId id="272" r:id="rId23"/>
    <p:sldId id="277" r:id="rId24"/>
    <p:sldId id="278" r:id="rId25"/>
    <p:sldId id="274" r:id="rId26"/>
    <p:sldId id="275" r:id="rId27"/>
    <p:sldId id="280" r:id="rId28"/>
    <p:sldId id="281" r:id="rId29"/>
    <p:sldId id="276" r:id="rId30"/>
    <p:sldId id="282" r:id="rId31"/>
  </p:sldIdLst>
  <p:sldSz cx="10693400" cy="7561263"/>
  <p:notesSz cx="6669088" cy="9928225"/>
  <p:defaultTextStyle>
    <a:defPPr>
      <a:defRPr lang="cs-CZ"/>
    </a:defPPr>
    <a:lvl1pPr algn="l" rtl="0" fontAlgn="base">
      <a:spcBef>
        <a:spcPct val="20000"/>
      </a:spcBef>
      <a:spcAft>
        <a:spcPct val="0"/>
      </a:spcAft>
      <a:defRPr sz="22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defRPr sz="22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defRPr sz="22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defRPr sz="22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defRPr sz="2200" kern="1200">
        <a:solidFill>
          <a:schemeClr val="tx1"/>
        </a:solidFill>
        <a:latin typeface="Arial" panose="020B0604020202020204" pitchFamily="34" charset="0"/>
        <a:ea typeface="+mn-ea"/>
        <a:cs typeface="+mn-cs"/>
      </a:defRPr>
    </a:lvl5pPr>
    <a:lvl6pPr marL="2286000" algn="l" defTabSz="914400" rtl="0" eaLnBrk="1" latinLnBrk="0" hangingPunct="1">
      <a:defRPr sz="2200" kern="1200">
        <a:solidFill>
          <a:schemeClr val="tx1"/>
        </a:solidFill>
        <a:latin typeface="Arial" panose="020B0604020202020204" pitchFamily="34" charset="0"/>
        <a:ea typeface="+mn-ea"/>
        <a:cs typeface="+mn-cs"/>
      </a:defRPr>
    </a:lvl6pPr>
    <a:lvl7pPr marL="2743200" algn="l" defTabSz="914400" rtl="0" eaLnBrk="1" latinLnBrk="0" hangingPunct="1">
      <a:defRPr sz="2200" kern="1200">
        <a:solidFill>
          <a:schemeClr val="tx1"/>
        </a:solidFill>
        <a:latin typeface="Arial" panose="020B0604020202020204" pitchFamily="34" charset="0"/>
        <a:ea typeface="+mn-ea"/>
        <a:cs typeface="+mn-cs"/>
      </a:defRPr>
    </a:lvl7pPr>
    <a:lvl8pPr marL="3200400" algn="l" defTabSz="914400" rtl="0" eaLnBrk="1" latinLnBrk="0" hangingPunct="1">
      <a:defRPr sz="2200" kern="1200">
        <a:solidFill>
          <a:schemeClr val="tx1"/>
        </a:solidFill>
        <a:latin typeface="Arial" panose="020B0604020202020204" pitchFamily="34" charset="0"/>
        <a:ea typeface="+mn-ea"/>
        <a:cs typeface="+mn-cs"/>
      </a:defRPr>
    </a:lvl8pPr>
    <a:lvl9pPr marL="3657600" algn="l" defTabSz="914400" rtl="0" eaLnBrk="1" latinLnBrk="0" hangingPunct="1">
      <a:defRPr sz="2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381">
          <p15:clr>
            <a:srgbClr val="A4A3A4"/>
          </p15:clr>
        </p15:guide>
        <p15:guide id="2" pos="336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ditelka" initials="r"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33"/>
    <a:srgbClr val="25A93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p:scale>
          <a:sx n="103" d="100"/>
          <a:sy n="103" d="100"/>
        </p:scale>
        <p:origin x="-72" y="18"/>
      </p:cViewPr>
      <p:guideLst>
        <p:guide orient="horz" pos="2381"/>
        <p:guide pos="33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14FF5-1748-4F05-99D3-69E6562BC7AC}"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pt>
    <dgm:pt modelId="{C718C164-BBF1-4441-B2DC-F3A63796ABFB}">
      <dgm:prSet phldrT="[Text]"/>
      <dgm:spPr/>
      <dgm:t>
        <a:bodyPr/>
        <a:lstStyle/>
        <a:p>
          <a:endParaRPr lang="cs-CZ" dirty="0"/>
        </a:p>
        <a:p>
          <a:endParaRPr lang="cs-CZ" dirty="0"/>
        </a:p>
      </dgm:t>
    </dgm:pt>
    <dgm:pt modelId="{60AFE151-C347-4C16-9B8E-06DA8F2E5457}" type="parTrans" cxnId="{5051CD83-A252-4DE6-B1B1-4E8743A7E3DF}">
      <dgm:prSet/>
      <dgm:spPr/>
      <dgm:t>
        <a:bodyPr/>
        <a:lstStyle/>
        <a:p>
          <a:endParaRPr lang="cs-CZ"/>
        </a:p>
      </dgm:t>
    </dgm:pt>
    <dgm:pt modelId="{6751E841-38B9-444C-8695-B03A8EB541A7}" type="sibTrans" cxnId="{5051CD83-A252-4DE6-B1B1-4E8743A7E3DF}">
      <dgm:prSet/>
      <dgm:spPr/>
      <dgm:t>
        <a:bodyPr/>
        <a:lstStyle/>
        <a:p>
          <a:endParaRPr lang="cs-CZ"/>
        </a:p>
      </dgm:t>
    </dgm:pt>
    <dgm:pt modelId="{58374FED-EF1F-4AC5-AE51-D5C6D23D339D}">
      <dgm:prSet phldrT="[Text]"/>
      <dgm:spPr/>
      <dgm:t>
        <a:bodyPr/>
        <a:lstStyle/>
        <a:p>
          <a:endParaRPr lang="cs-CZ" dirty="0"/>
        </a:p>
        <a:p>
          <a:endParaRPr lang="cs-CZ" dirty="0"/>
        </a:p>
      </dgm:t>
    </dgm:pt>
    <dgm:pt modelId="{47798145-5BF8-49EB-80A2-5D1ECF241E34}" type="parTrans" cxnId="{9EBE3050-D580-414A-B721-68DFC32261C5}">
      <dgm:prSet/>
      <dgm:spPr/>
      <dgm:t>
        <a:bodyPr/>
        <a:lstStyle/>
        <a:p>
          <a:endParaRPr lang="cs-CZ"/>
        </a:p>
      </dgm:t>
    </dgm:pt>
    <dgm:pt modelId="{68B3695B-6A9B-446D-9193-37CAC3821F53}" type="sibTrans" cxnId="{9EBE3050-D580-414A-B721-68DFC32261C5}">
      <dgm:prSet/>
      <dgm:spPr/>
      <dgm:t>
        <a:bodyPr/>
        <a:lstStyle/>
        <a:p>
          <a:endParaRPr lang="cs-CZ"/>
        </a:p>
      </dgm:t>
    </dgm:pt>
    <dgm:pt modelId="{A1CFAD01-E0EA-411A-8178-E2A198B7755F}" type="pres">
      <dgm:prSet presAssocID="{6DA14FF5-1748-4F05-99D3-69E6562BC7AC}" presName="Name0" presStyleCnt="0">
        <dgm:presLayoutVars>
          <dgm:dir/>
          <dgm:resizeHandles val="exact"/>
        </dgm:presLayoutVars>
      </dgm:prSet>
      <dgm:spPr/>
    </dgm:pt>
    <dgm:pt modelId="{E804A2A9-2B74-427F-9A61-3975875E8D38}" type="pres">
      <dgm:prSet presAssocID="{C718C164-BBF1-4441-B2DC-F3A63796ABFB}" presName="composite" presStyleCnt="0"/>
      <dgm:spPr/>
    </dgm:pt>
    <dgm:pt modelId="{25BCD3DD-CCF8-46D4-8E44-FD25FAFC3DA1}" type="pres">
      <dgm:prSet presAssocID="{C718C164-BBF1-4441-B2DC-F3A63796ABFB}" presName="rect1" presStyleLbl="bgShp" presStyleIdx="0" presStyleCnt="2" custLinFactNeighborX="-21953" custLinFactNeighborY="-3991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dgm:spPr>
    </dgm:pt>
    <dgm:pt modelId="{2490F2C3-DBA6-48C5-A587-279C06AD120C}" type="pres">
      <dgm:prSet presAssocID="{C718C164-BBF1-4441-B2DC-F3A63796ABFB}" presName="rect2" presStyleLbl="trBgShp" presStyleIdx="0" presStyleCnt="2">
        <dgm:presLayoutVars>
          <dgm:bulletEnabled val="1"/>
        </dgm:presLayoutVars>
      </dgm:prSet>
      <dgm:spPr/>
      <dgm:t>
        <a:bodyPr/>
        <a:lstStyle/>
        <a:p>
          <a:endParaRPr lang="cs-CZ"/>
        </a:p>
      </dgm:t>
    </dgm:pt>
    <dgm:pt modelId="{F0E303EE-ED2C-409B-9C98-48BFFB21F124}" type="pres">
      <dgm:prSet presAssocID="{6751E841-38B9-444C-8695-B03A8EB541A7}" presName="sibTrans" presStyleCnt="0"/>
      <dgm:spPr/>
    </dgm:pt>
    <dgm:pt modelId="{48CF9538-BCFC-4232-A57D-C495FB86F91F}" type="pres">
      <dgm:prSet presAssocID="{58374FED-EF1F-4AC5-AE51-D5C6D23D339D}" presName="composite" presStyleCnt="0"/>
      <dgm:spPr/>
    </dgm:pt>
    <dgm:pt modelId="{02BD0C50-D133-42D2-8225-3903E362BFD6}" type="pres">
      <dgm:prSet presAssocID="{58374FED-EF1F-4AC5-AE51-D5C6D23D339D}" presName="rect1" presStyleLbl="bgShp" presStyleIdx="1" presStyleCnt="2" custLinFactNeighborX="-1425" custLinFactNeighborY="-1487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3D34D17B-BC4D-4BC9-AB54-513EA5551305}" type="pres">
      <dgm:prSet presAssocID="{58374FED-EF1F-4AC5-AE51-D5C6D23D339D}" presName="rect2" presStyleLbl="trBgShp" presStyleIdx="1" presStyleCnt="2">
        <dgm:presLayoutVars>
          <dgm:bulletEnabled val="1"/>
        </dgm:presLayoutVars>
      </dgm:prSet>
      <dgm:spPr/>
      <dgm:t>
        <a:bodyPr/>
        <a:lstStyle/>
        <a:p>
          <a:endParaRPr lang="cs-CZ"/>
        </a:p>
      </dgm:t>
    </dgm:pt>
  </dgm:ptLst>
  <dgm:cxnLst>
    <dgm:cxn modelId="{5051CD83-A252-4DE6-B1B1-4E8743A7E3DF}" srcId="{6DA14FF5-1748-4F05-99D3-69E6562BC7AC}" destId="{C718C164-BBF1-4441-B2DC-F3A63796ABFB}" srcOrd="0" destOrd="0" parTransId="{60AFE151-C347-4C16-9B8E-06DA8F2E5457}" sibTransId="{6751E841-38B9-444C-8695-B03A8EB541A7}"/>
    <dgm:cxn modelId="{9EBE3050-D580-414A-B721-68DFC32261C5}" srcId="{6DA14FF5-1748-4F05-99D3-69E6562BC7AC}" destId="{58374FED-EF1F-4AC5-AE51-D5C6D23D339D}" srcOrd="1" destOrd="0" parTransId="{47798145-5BF8-49EB-80A2-5D1ECF241E34}" sibTransId="{68B3695B-6A9B-446D-9193-37CAC3821F53}"/>
    <dgm:cxn modelId="{37033FA4-FEDC-440A-9E26-1704BBBD23E5}" type="presOf" srcId="{C718C164-BBF1-4441-B2DC-F3A63796ABFB}" destId="{2490F2C3-DBA6-48C5-A587-279C06AD120C}" srcOrd="0" destOrd="0" presId="urn:microsoft.com/office/officeart/2008/layout/BendingPictureSemiTransparentText"/>
    <dgm:cxn modelId="{CC6A0397-8054-4D60-875E-FF595D695277}" type="presOf" srcId="{6DA14FF5-1748-4F05-99D3-69E6562BC7AC}" destId="{A1CFAD01-E0EA-411A-8178-E2A198B7755F}" srcOrd="0" destOrd="0" presId="urn:microsoft.com/office/officeart/2008/layout/BendingPictureSemiTransparentText"/>
    <dgm:cxn modelId="{1EA9D852-04C8-4412-B8D2-E518C82292A5}" type="presOf" srcId="{58374FED-EF1F-4AC5-AE51-D5C6D23D339D}" destId="{3D34D17B-BC4D-4BC9-AB54-513EA5551305}" srcOrd="0" destOrd="0" presId="urn:microsoft.com/office/officeart/2008/layout/BendingPictureSemiTransparentText"/>
    <dgm:cxn modelId="{049653DB-CE8E-4B03-AB34-69165F2813F7}" type="presParOf" srcId="{A1CFAD01-E0EA-411A-8178-E2A198B7755F}" destId="{E804A2A9-2B74-427F-9A61-3975875E8D38}" srcOrd="0" destOrd="0" presId="urn:microsoft.com/office/officeart/2008/layout/BendingPictureSemiTransparentText"/>
    <dgm:cxn modelId="{458D2088-C334-4060-85A6-A77CF428CEF3}" type="presParOf" srcId="{E804A2A9-2B74-427F-9A61-3975875E8D38}" destId="{25BCD3DD-CCF8-46D4-8E44-FD25FAFC3DA1}" srcOrd="0" destOrd="0" presId="urn:microsoft.com/office/officeart/2008/layout/BendingPictureSemiTransparentText"/>
    <dgm:cxn modelId="{B294175A-C56B-41AD-9950-B15B66B7B073}" type="presParOf" srcId="{E804A2A9-2B74-427F-9A61-3975875E8D38}" destId="{2490F2C3-DBA6-48C5-A587-279C06AD120C}" srcOrd="1" destOrd="0" presId="urn:microsoft.com/office/officeart/2008/layout/BendingPictureSemiTransparentText"/>
    <dgm:cxn modelId="{F9A49AF4-7550-4A6E-A3F3-9E9F37EE3AD1}" type="presParOf" srcId="{A1CFAD01-E0EA-411A-8178-E2A198B7755F}" destId="{F0E303EE-ED2C-409B-9C98-48BFFB21F124}" srcOrd="1" destOrd="0" presId="urn:microsoft.com/office/officeart/2008/layout/BendingPictureSemiTransparentText"/>
    <dgm:cxn modelId="{86E32458-0E1D-449C-BE1E-E2018511F607}" type="presParOf" srcId="{A1CFAD01-E0EA-411A-8178-E2A198B7755F}" destId="{48CF9538-BCFC-4232-A57D-C495FB86F91F}" srcOrd="2" destOrd="0" presId="urn:microsoft.com/office/officeart/2008/layout/BendingPictureSemiTransparentText"/>
    <dgm:cxn modelId="{1FCD27D8-06E6-47BA-8AC7-596BFF65815B}" type="presParOf" srcId="{48CF9538-BCFC-4232-A57D-C495FB86F91F}" destId="{02BD0C50-D133-42D2-8225-3903E362BFD6}" srcOrd="0" destOrd="0" presId="urn:microsoft.com/office/officeart/2008/layout/BendingPictureSemiTransparentText"/>
    <dgm:cxn modelId="{DF16D23F-BC27-4D47-A0E0-448D037C852E}" type="presParOf" srcId="{48CF9538-BCFC-4232-A57D-C495FB86F91F}" destId="{3D34D17B-BC4D-4BC9-AB54-513EA5551305}"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5182F-EEC5-4F1E-8F3E-DAD244E5F1BB}" type="doc">
      <dgm:prSet loTypeId="urn:microsoft.com/office/officeart/2005/8/layout/cycle7" loCatId="cycle" qsTypeId="urn:microsoft.com/office/officeart/2005/8/quickstyle/simple3" qsCatId="simple" csTypeId="urn:microsoft.com/office/officeart/2005/8/colors/accent0_1" csCatId="mainScheme" phldr="1"/>
      <dgm:spPr/>
      <dgm:t>
        <a:bodyPr/>
        <a:lstStyle/>
        <a:p>
          <a:endParaRPr lang="cs-CZ"/>
        </a:p>
      </dgm:t>
    </dgm:pt>
    <dgm:pt modelId="{9DE892CD-EE9A-483E-A95C-FFFE43C1C9F4}">
      <dgm:prSet phldrT="[Text]" custT="1"/>
      <dgm:spPr/>
      <dgm:t>
        <a:bodyPr/>
        <a:lstStyle/>
        <a:p>
          <a:r>
            <a:rPr lang="cs-CZ" sz="1400" dirty="0"/>
            <a:t>klient</a:t>
          </a:r>
        </a:p>
      </dgm:t>
    </dgm:pt>
    <dgm:pt modelId="{06C2A6E4-FA44-4F48-B848-7D5F1475A1A1}" type="parTrans" cxnId="{B972D65F-350A-458F-9EF5-819E43F2173B}">
      <dgm:prSet/>
      <dgm:spPr/>
      <dgm:t>
        <a:bodyPr/>
        <a:lstStyle/>
        <a:p>
          <a:endParaRPr lang="cs-CZ" sz="800"/>
        </a:p>
      </dgm:t>
    </dgm:pt>
    <dgm:pt modelId="{38331C9C-1D37-4FD0-BA82-C41771C41F2B}" type="sibTrans" cxnId="{B972D65F-350A-458F-9EF5-819E43F2173B}">
      <dgm:prSet custT="1"/>
      <dgm:spPr/>
      <dgm:t>
        <a:bodyPr/>
        <a:lstStyle/>
        <a:p>
          <a:endParaRPr lang="cs-CZ" sz="800"/>
        </a:p>
      </dgm:t>
    </dgm:pt>
    <dgm:pt modelId="{35416ADB-3DED-47A7-A59F-B7F8DD08AF2D}">
      <dgm:prSet phldrT="[Text]" custT="1"/>
      <dgm:spPr/>
      <dgm:t>
        <a:bodyPr/>
        <a:lstStyle/>
        <a:p>
          <a:r>
            <a:rPr lang="cs-CZ" sz="1400" dirty="0"/>
            <a:t>Sociální služba</a:t>
          </a:r>
        </a:p>
      </dgm:t>
    </dgm:pt>
    <dgm:pt modelId="{8A67021D-F6E4-4EE8-9683-14CD4418B010}" type="parTrans" cxnId="{F6E6E587-0F6B-4547-98F0-F69D349C46DC}">
      <dgm:prSet/>
      <dgm:spPr/>
      <dgm:t>
        <a:bodyPr/>
        <a:lstStyle/>
        <a:p>
          <a:endParaRPr lang="cs-CZ" sz="800"/>
        </a:p>
      </dgm:t>
    </dgm:pt>
    <dgm:pt modelId="{D2070FAE-DDC4-423E-B44E-4C10920AF529}" type="sibTrans" cxnId="{F6E6E587-0F6B-4547-98F0-F69D349C46DC}">
      <dgm:prSet custT="1"/>
      <dgm:spPr/>
      <dgm:t>
        <a:bodyPr/>
        <a:lstStyle/>
        <a:p>
          <a:endParaRPr lang="cs-CZ" sz="800" dirty="0">
            <a:solidFill>
              <a:schemeClr val="tx1"/>
            </a:solidFill>
          </a:endParaRPr>
        </a:p>
      </dgm:t>
    </dgm:pt>
    <dgm:pt modelId="{C6E02616-A495-4C9B-BB99-2DBD51B1145E}">
      <dgm:prSet phldrT="[Text]" custT="1"/>
      <dgm:spPr/>
      <dgm:t>
        <a:bodyPr/>
        <a:lstStyle/>
        <a:p>
          <a:r>
            <a:rPr lang="cs-CZ" sz="1400" dirty="0"/>
            <a:t>Osobní život pracovníků</a:t>
          </a:r>
        </a:p>
      </dgm:t>
    </dgm:pt>
    <dgm:pt modelId="{349B64C6-8B8C-4258-A4AB-C2FCEEDF953D}" type="parTrans" cxnId="{EFCD2B11-0F3D-4671-8003-DA4263770470}">
      <dgm:prSet/>
      <dgm:spPr/>
      <dgm:t>
        <a:bodyPr/>
        <a:lstStyle/>
        <a:p>
          <a:endParaRPr lang="cs-CZ" sz="800"/>
        </a:p>
      </dgm:t>
    </dgm:pt>
    <dgm:pt modelId="{2636C623-E25B-4CF9-838F-2012DA59CDD2}" type="sibTrans" cxnId="{EFCD2B11-0F3D-4671-8003-DA4263770470}">
      <dgm:prSet custT="1"/>
      <dgm:spPr/>
      <dgm:t>
        <a:bodyPr/>
        <a:lstStyle/>
        <a:p>
          <a:endParaRPr lang="cs-CZ" sz="800"/>
        </a:p>
      </dgm:t>
    </dgm:pt>
    <dgm:pt modelId="{C6927DEF-77E7-4D63-8676-61CFB557DAE7}">
      <dgm:prSet phldrT="[Text]" custT="1"/>
      <dgm:spPr/>
      <dgm:t>
        <a:bodyPr/>
        <a:lstStyle/>
        <a:p>
          <a:r>
            <a:rPr lang="cs-CZ" sz="1400" dirty="0"/>
            <a:t>Inspekce kvality</a:t>
          </a:r>
        </a:p>
      </dgm:t>
    </dgm:pt>
    <dgm:pt modelId="{7F74D95F-627E-499F-8996-574AD2883C82}" type="parTrans" cxnId="{3A964E54-2871-4597-8B9C-6DA350D0CE91}">
      <dgm:prSet/>
      <dgm:spPr/>
      <dgm:t>
        <a:bodyPr/>
        <a:lstStyle/>
        <a:p>
          <a:endParaRPr lang="cs-CZ" sz="800"/>
        </a:p>
      </dgm:t>
    </dgm:pt>
    <dgm:pt modelId="{DB2515D1-2CB0-49AD-9740-1E3D5FCB54DD}" type="sibTrans" cxnId="{3A964E54-2871-4597-8B9C-6DA350D0CE91}">
      <dgm:prSet custT="1"/>
      <dgm:spPr/>
      <dgm:t>
        <a:bodyPr/>
        <a:lstStyle/>
        <a:p>
          <a:endParaRPr lang="cs-CZ" sz="800"/>
        </a:p>
      </dgm:t>
    </dgm:pt>
    <dgm:pt modelId="{59AD6901-EF5B-4CE4-BDA8-B6F1D6F769A4}">
      <dgm:prSet phldrT="[Text]" custT="1"/>
      <dgm:spPr/>
      <dgm:t>
        <a:bodyPr/>
        <a:lstStyle/>
        <a:p>
          <a:r>
            <a:rPr lang="cs-CZ" sz="1400" dirty="0"/>
            <a:t>lékaři</a:t>
          </a:r>
        </a:p>
      </dgm:t>
    </dgm:pt>
    <dgm:pt modelId="{369A6917-03EB-4355-8F29-967ABE8BF7AD}" type="parTrans" cxnId="{56FD0C23-6682-46FD-A772-56FF98FCF529}">
      <dgm:prSet/>
      <dgm:spPr/>
      <dgm:t>
        <a:bodyPr/>
        <a:lstStyle/>
        <a:p>
          <a:endParaRPr lang="cs-CZ" sz="800"/>
        </a:p>
      </dgm:t>
    </dgm:pt>
    <dgm:pt modelId="{1B8BAA48-FC33-4338-9428-B6DFB30F5236}" type="sibTrans" cxnId="{56FD0C23-6682-46FD-A772-56FF98FCF529}">
      <dgm:prSet custT="1"/>
      <dgm:spPr/>
      <dgm:t>
        <a:bodyPr/>
        <a:lstStyle/>
        <a:p>
          <a:endParaRPr lang="cs-CZ" sz="800"/>
        </a:p>
      </dgm:t>
    </dgm:pt>
    <dgm:pt modelId="{AA5E5C9B-820C-47B0-B751-B5AA936D4CD0}">
      <dgm:prSet custT="1"/>
      <dgm:spPr/>
      <dgm:t>
        <a:bodyPr/>
        <a:lstStyle/>
        <a:p>
          <a:r>
            <a:rPr lang="cs-CZ" sz="1400" dirty="0"/>
            <a:t>veřejnost</a:t>
          </a:r>
        </a:p>
      </dgm:t>
    </dgm:pt>
    <dgm:pt modelId="{4720726E-D40E-429B-96F4-2B409DC59D8F}" type="parTrans" cxnId="{BE08BAE1-ACB9-4924-A1EF-E6501F1D5F8B}">
      <dgm:prSet/>
      <dgm:spPr/>
      <dgm:t>
        <a:bodyPr/>
        <a:lstStyle/>
        <a:p>
          <a:endParaRPr lang="cs-CZ" sz="800"/>
        </a:p>
      </dgm:t>
    </dgm:pt>
    <dgm:pt modelId="{44CA04D0-78AF-4865-96E6-E470E7C53A9E}" type="sibTrans" cxnId="{BE08BAE1-ACB9-4924-A1EF-E6501F1D5F8B}">
      <dgm:prSet custT="1"/>
      <dgm:spPr/>
      <dgm:t>
        <a:bodyPr/>
        <a:lstStyle/>
        <a:p>
          <a:endParaRPr lang="cs-CZ" sz="800"/>
        </a:p>
      </dgm:t>
    </dgm:pt>
    <dgm:pt modelId="{302DDACC-CE92-4380-9CBE-AF4F9A5E95A1}">
      <dgm:prSet custT="1"/>
      <dgm:spPr/>
      <dgm:t>
        <a:bodyPr/>
        <a:lstStyle/>
        <a:p>
          <a:r>
            <a:rPr lang="cs-CZ" sz="1400" dirty="0"/>
            <a:t>sousedé</a:t>
          </a:r>
        </a:p>
      </dgm:t>
    </dgm:pt>
    <dgm:pt modelId="{0FDCAE62-E712-4889-B9C6-4D61E8822586}" type="parTrans" cxnId="{DBEBE58B-D702-4A6D-A6B1-455CEDC382D8}">
      <dgm:prSet/>
      <dgm:spPr/>
      <dgm:t>
        <a:bodyPr/>
        <a:lstStyle/>
        <a:p>
          <a:endParaRPr lang="cs-CZ" sz="800"/>
        </a:p>
      </dgm:t>
    </dgm:pt>
    <dgm:pt modelId="{E651E79F-2C5B-49A4-8FFD-633367FE8B33}" type="sibTrans" cxnId="{DBEBE58B-D702-4A6D-A6B1-455CEDC382D8}">
      <dgm:prSet custT="1"/>
      <dgm:spPr/>
      <dgm:t>
        <a:bodyPr/>
        <a:lstStyle/>
        <a:p>
          <a:endParaRPr lang="cs-CZ" sz="800"/>
        </a:p>
      </dgm:t>
    </dgm:pt>
    <dgm:pt modelId="{C506AF25-DA06-4E77-BEB2-59CA6F79C510}">
      <dgm:prSet custT="1"/>
      <dgm:spPr/>
      <dgm:t>
        <a:bodyPr/>
        <a:lstStyle/>
        <a:p>
          <a:r>
            <a:rPr lang="cs-CZ" sz="1400" dirty="0"/>
            <a:t>prarodiče</a:t>
          </a:r>
        </a:p>
      </dgm:t>
    </dgm:pt>
    <dgm:pt modelId="{7658EDED-3403-4E66-8CC5-E23FECFCD8EA}" type="parTrans" cxnId="{A5D7449D-A8DE-471F-852C-CD5C1457C3EF}">
      <dgm:prSet/>
      <dgm:spPr/>
      <dgm:t>
        <a:bodyPr/>
        <a:lstStyle/>
        <a:p>
          <a:endParaRPr lang="cs-CZ" sz="800"/>
        </a:p>
      </dgm:t>
    </dgm:pt>
    <dgm:pt modelId="{D427DFD0-AA61-4326-8368-D17F2BF845D7}" type="sibTrans" cxnId="{A5D7449D-A8DE-471F-852C-CD5C1457C3EF}">
      <dgm:prSet custT="1"/>
      <dgm:spPr/>
      <dgm:t>
        <a:bodyPr/>
        <a:lstStyle/>
        <a:p>
          <a:endParaRPr lang="cs-CZ" sz="800"/>
        </a:p>
      </dgm:t>
    </dgm:pt>
    <dgm:pt modelId="{5AFCFBEB-C4D2-4C2D-AF75-2AACC1A70265}">
      <dgm:prSet custT="1"/>
      <dgm:spPr/>
      <dgm:t>
        <a:bodyPr/>
        <a:lstStyle/>
        <a:p>
          <a:r>
            <a:rPr lang="cs-CZ" sz="1400" dirty="0"/>
            <a:t>rodiče</a:t>
          </a:r>
        </a:p>
      </dgm:t>
    </dgm:pt>
    <dgm:pt modelId="{7198D3C4-3B54-4A78-BA5C-39F9731A02F6}" type="parTrans" cxnId="{41FB6054-EB75-4A9D-9024-69F7DC2CF892}">
      <dgm:prSet/>
      <dgm:spPr/>
      <dgm:t>
        <a:bodyPr/>
        <a:lstStyle/>
        <a:p>
          <a:endParaRPr lang="cs-CZ" sz="800"/>
        </a:p>
      </dgm:t>
    </dgm:pt>
    <dgm:pt modelId="{FFE6D916-6ECE-4E5C-A2F6-055E5FAB4B85}" type="sibTrans" cxnId="{41FB6054-EB75-4A9D-9024-69F7DC2CF892}">
      <dgm:prSet custT="1"/>
      <dgm:spPr/>
      <dgm:t>
        <a:bodyPr/>
        <a:lstStyle/>
        <a:p>
          <a:endParaRPr lang="cs-CZ" sz="800"/>
        </a:p>
      </dgm:t>
    </dgm:pt>
    <dgm:pt modelId="{F897E77B-D5DB-4002-8473-8F11F6BACF20}" type="pres">
      <dgm:prSet presAssocID="{4605182F-EEC5-4F1E-8F3E-DAD244E5F1BB}" presName="Name0" presStyleCnt="0">
        <dgm:presLayoutVars>
          <dgm:dir/>
          <dgm:resizeHandles val="exact"/>
        </dgm:presLayoutVars>
      </dgm:prSet>
      <dgm:spPr/>
      <dgm:t>
        <a:bodyPr/>
        <a:lstStyle/>
        <a:p>
          <a:endParaRPr lang="cs-CZ"/>
        </a:p>
      </dgm:t>
    </dgm:pt>
    <dgm:pt modelId="{9D0033A6-086F-4530-99C0-668C92B2D894}" type="pres">
      <dgm:prSet presAssocID="{9DE892CD-EE9A-483E-A95C-FFFE43C1C9F4}" presName="node" presStyleLbl="node1" presStyleIdx="0" presStyleCnt="9">
        <dgm:presLayoutVars>
          <dgm:bulletEnabled val="1"/>
        </dgm:presLayoutVars>
      </dgm:prSet>
      <dgm:spPr/>
      <dgm:t>
        <a:bodyPr/>
        <a:lstStyle/>
        <a:p>
          <a:endParaRPr lang="cs-CZ"/>
        </a:p>
      </dgm:t>
    </dgm:pt>
    <dgm:pt modelId="{A4FA2F55-8997-407E-85C1-351FCA8C3EFE}" type="pres">
      <dgm:prSet presAssocID="{38331C9C-1D37-4FD0-BA82-C41771C41F2B}" presName="sibTrans" presStyleLbl="sibTrans2D1" presStyleIdx="0" presStyleCnt="9"/>
      <dgm:spPr/>
      <dgm:t>
        <a:bodyPr/>
        <a:lstStyle/>
        <a:p>
          <a:endParaRPr lang="cs-CZ"/>
        </a:p>
      </dgm:t>
    </dgm:pt>
    <dgm:pt modelId="{945F4193-961E-408C-859E-E9D6D40E1388}" type="pres">
      <dgm:prSet presAssocID="{38331C9C-1D37-4FD0-BA82-C41771C41F2B}" presName="connectorText" presStyleLbl="sibTrans2D1" presStyleIdx="0" presStyleCnt="9"/>
      <dgm:spPr/>
      <dgm:t>
        <a:bodyPr/>
        <a:lstStyle/>
        <a:p>
          <a:endParaRPr lang="cs-CZ"/>
        </a:p>
      </dgm:t>
    </dgm:pt>
    <dgm:pt modelId="{1A0D07BE-FC00-4A0B-A35A-93F006AAC22C}" type="pres">
      <dgm:prSet presAssocID="{35416ADB-3DED-47A7-A59F-B7F8DD08AF2D}" presName="node" presStyleLbl="node1" presStyleIdx="1" presStyleCnt="9">
        <dgm:presLayoutVars>
          <dgm:bulletEnabled val="1"/>
        </dgm:presLayoutVars>
      </dgm:prSet>
      <dgm:spPr/>
      <dgm:t>
        <a:bodyPr/>
        <a:lstStyle/>
        <a:p>
          <a:endParaRPr lang="cs-CZ"/>
        </a:p>
      </dgm:t>
    </dgm:pt>
    <dgm:pt modelId="{8A83A524-5BC8-4DDC-99B2-2E5579694A98}" type="pres">
      <dgm:prSet presAssocID="{D2070FAE-DDC4-423E-B44E-4C10920AF529}" presName="sibTrans" presStyleLbl="sibTrans2D1" presStyleIdx="1" presStyleCnt="9" custLinFactNeighborX="0" custLinFactNeighborY="-2"/>
      <dgm:spPr/>
      <dgm:t>
        <a:bodyPr/>
        <a:lstStyle/>
        <a:p>
          <a:endParaRPr lang="cs-CZ"/>
        </a:p>
      </dgm:t>
    </dgm:pt>
    <dgm:pt modelId="{D0B490C8-FC3F-4406-8CE7-CAFACDC7C200}" type="pres">
      <dgm:prSet presAssocID="{D2070FAE-DDC4-423E-B44E-4C10920AF529}" presName="connectorText" presStyleLbl="sibTrans2D1" presStyleIdx="1" presStyleCnt="9"/>
      <dgm:spPr/>
      <dgm:t>
        <a:bodyPr/>
        <a:lstStyle/>
        <a:p>
          <a:endParaRPr lang="cs-CZ"/>
        </a:p>
      </dgm:t>
    </dgm:pt>
    <dgm:pt modelId="{46056933-5F44-4A16-A9DD-69D20AECF7C2}" type="pres">
      <dgm:prSet presAssocID="{C6E02616-A495-4C9B-BB99-2DBD51B1145E}" presName="node" presStyleLbl="node1" presStyleIdx="2" presStyleCnt="9">
        <dgm:presLayoutVars>
          <dgm:bulletEnabled val="1"/>
        </dgm:presLayoutVars>
      </dgm:prSet>
      <dgm:spPr/>
      <dgm:t>
        <a:bodyPr/>
        <a:lstStyle/>
        <a:p>
          <a:endParaRPr lang="cs-CZ"/>
        </a:p>
      </dgm:t>
    </dgm:pt>
    <dgm:pt modelId="{5D1D1F21-9F7E-41CA-B6CB-9BDFDE81C2AF}" type="pres">
      <dgm:prSet presAssocID="{2636C623-E25B-4CF9-838F-2012DA59CDD2}" presName="sibTrans" presStyleLbl="sibTrans2D1" presStyleIdx="2" presStyleCnt="9"/>
      <dgm:spPr/>
      <dgm:t>
        <a:bodyPr/>
        <a:lstStyle/>
        <a:p>
          <a:endParaRPr lang="cs-CZ"/>
        </a:p>
      </dgm:t>
    </dgm:pt>
    <dgm:pt modelId="{BA310B83-9485-40EF-88EA-A68D4CA17A3E}" type="pres">
      <dgm:prSet presAssocID="{2636C623-E25B-4CF9-838F-2012DA59CDD2}" presName="connectorText" presStyleLbl="sibTrans2D1" presStyleIdx="2" presStyleCnt="9"/>
      <dgm:spPr/>
      <dgm:t>
        <a:bodyPr/>
        <a:lstStyle/>
        <a:p>
          <a:endParaRPr lang="cs-CZ"/>
        </a:p>
      </dgm:t>
    </dgm:pt>
    <dgm:pt modelId="{D859B9EE-35D9-4E84-B1EB-FDD0E5676AC9}" type="pres">
      <dgm:prSet presAssocID="{C6927DEF-77E7-4D63-8676-61CFB557DAE7}" presName="node" presStyleLbl="node1" presStyleIdx="3" presStyleCnt="9">
        <dgm:presLayoutVars>
          <dgm:bulletEnabled val="1"/>
        </dgm:presLayoutVars>
      </dgm:prSet>
      <dgm:spPr/>
      <dgm:t>
        <a:bodyPr/>
        <a:lstStyle/>
        <a:p>
          <a:endParaRPr lang="cs-CZ"/>
        </a:p>
      </dgm:t>
    </dgm:pt>
    <dgm:pt modelId="{6A2C7553-6F4E-4680-AAA0-423AB9DC0BFD}" type="pres">
      <dgm:prSet presAssocID="{DB2515D1-2CB0-49AD-9740-1E3D5FCB54DD}" presName="sibTrans" presStyleLbl="sibTrans2D1" presStyleIdx="3" presStyleCnt="9"/>
      <dgm:spPr/>
      <dgm:t>
        <a:bodyPr/>
        <a:lstStyle/>
        <a:p>
          <a:endParaRPr lang="cs-CZ"/>
        </a:p>
      </dgm:t>
    </dgm:pt>
    <dgm:pt modelId="{01ECD9F7-06D9-4B17-9BCE-064C235960CA}" type="pres">
      <dgm:prSet presAssocID="{DB2515D1-2CB0-49AD-9740-1E3D5FCB54DD}" presName="connectorText" presStyleLbl="sibTrans2D1" presStyleIdx="3" presStyleCnt="9"/>
      <dgm:spPr/>
      <dgm:t>
        <a:bodyPr/>
        <a:lstStyle/>
        <a:p>
          <a:endParaRPr lang="cs-CZ"/>
        </a:p>
      </dgm:t>
    </dgm:pt>
    <dgm:pt modelId="{1ADB5925-E98B-4131-AD93-D49032F7169A}" type="pres">
      <dgm:prSet presAssocID="{59AD6901-EF5B-4CE4-BDA8-B6F1D6F769A4}" presName="node" presStyleLbl="node1" presStyleIdx="4" presStyleCnt="9">
        <dgm:presLayoutVars>
          <dgm:bulletEnabled val="1"/>
        </dgm:presLayoutVars>
      </dgm:prSet>
      <dgm:spPr/>
      <dgm:t>
        <a:bodyPr/>
        <a:lstStyle/>
        <a:p>
          <a:endParaRPr lang="cs-CZ"/>
        </a:p>
      </dgm:t>
    </dgm:pt>
    <dgm:pt modelId="{C9E7E36A-012A-416A-B791-A0210CC84F00}" type="pres">
      <dgm:prSet presAssocID="{1B8BAA48-FC33-4338-9428-B6DFB30F5236}" presName="sibTrans" presStyleLbl="sibTrans2D1" presStyleIdx="4" presStyleCnt="9"/>
      <dgm:spPr/>
      <dgm:t>
        <a:bodyPr/>
        <a:lstStyle/>
        <a:p>
          <a:endParaRPr lang="cs-CZ"/>
        </a:p>
      </dgm:t>
    </dgm:pt>
    <dgm:pt modelId="{4F73361A-E033-4863-B9BB-A2D6BFBBA09C}" type="pres">
      <dgm:prSet presAssocID="{1B8BAA48-FC33-4338-9428-B6DFB30F5236}" presName="connectorText" presStyleLbl="sibTrans2D1" presStyleIdx="4" presStyleCnt="9"/>
      <dgm:spPr/>
      <dgm:t>
        <a:bodyPr/>
        <a:lstStyle/>
        <a:p>
          <a:endParaRPr lang="cs-CZ"/>
        </a:p>
      </dgm:t>
    </dgm:pt>
    <dgm:pt modelId="{68F31009-39FE-4A49-A992-BBD9E1719C13}" type="pres">
      <dgm:prSet presAssocID="{AA5E5C9B-820C-47B0-B751-B5AA936D4CD0}" presName="node" presStyleLbl="node1" presStyleIdx="5" presStyleCnt="9">
        <dgm:presLayoutVars>
          <dgm:bulletEnabled val="1"/>
        </dgm:presLayoutVars>
      </dgm:prSet>
      <dgm:spPr/>
      <dgm:t>
        <a:bodyPr/>
        <a:lstStyle/>
        <a:p>
          <a:endParaRPr lang="cs-CZ"/>
        </a:p>
      </dgm:t>
    </dgm:pt>
    <dgm:pt modelId="{5F7BBE05-B60B-46D1-9569-47C7DE90F902}" type="pres">
      <dgm:prSet presAssocID="{44CA04D0-78AF-4865-96E6-E470E7C53A9E}" presName="sibTrans" presStyleLbl="sibTrans2D1" presStyleIdx="5" presStyleCnt="9"/>
      <dgm:spPr/>
      <dgm:t>
        <a:bodyPr/>
        <a:lstStyle/>
        <a:p>
          <a:endParaRPr lang="cs-CZ"/>
        </a:p>
      </dgm:t>
    </dgm:pt>
    <dgm:pt modelId="{163FA93F-2D9D-47BE-83AE-50C8A1271415}" type="pres">
      <dgm:prSet presAssocID="{44CA04D0-78AF-4865-96E6-E470E7C53A9E}" presName="connectorText" presStyleLbl="sibTrans2D1" presStyleIdx="5" presStyleCnt="9"/>
      <dgm:spPr/>
      <dgm:t>
        <a:bodyPr/>
        <a:lstStyle/>
        <a:p>
          <a:endParaRPr lang="cs-CZ"/>
        </a:p>
      </dgm:t>
    </dgm:pt>
    <dgm:pt modelId="{5E1FD293-9703-4966-A731-F716470DFC12}" type="pres">
      <dgm:prSet presAssocID="{302DDACC-CE92-4380-9CBE-AF4F9A5E95A1}" presName="node" presStyleLbl="node1" presStyleIdx="6" presStyleCnt="9">
        <dgm:presLayoutVars>
          <dgm:bulletEnabled val="1"/>
        </dgm:presLayoutVars>
      </dgm:prSet>
      <dgm:spPr/>
      <dgm:t>
        <a:bodyPr/>
        <a:lstStyle/>
        <a:p>
          <a:endParaRPr lang="cs-CZ"/>
        </a:p>
      </dgm:t>
    </dgm:pt>
    <dgm:pt modelId="{8D4DE24A-19BC-4983-BA62-39248897671F}" type="pres">
      <dgm:prSet presAssocID="{E651E79F-2C5B-49A4-8FFD-633367FE8B33}" presName="sibTrans" presStyleLbl="sibTrans2D1" presStyleIdx="6" presStyleCnt="9"/>
      <dgm:spPr/>
      <dgm:t>
        <a:bodyPr/>
        <a:lstStyle/>
        <a:p>
          <a:endParaRPr lang="cs-CZ"/>
        </a:p>
      </dgm:t>
    </dgm:pt>
    <dgm:pt modelId="{B7AAE5AA-1D13-4037-B0C5-D7D0D1134B33}" type="pres">
      <dgm:prSet presAssocID="{E651E79F-2C5B-49A4-8FFD-633367FE8B33}" presName="connectorText" presStyleLbl="sibTrans2D1" presStyleIdx="6" presStyleCnt="9"/>
      <dgm:spPr/>
      <dgm:t>
        <a:bodyPr/>
        <a:lstStyle/>
        <a:p>
          <a:endParaRPr lang="cs-CZ"/>
        </a:p>
      </dgm:t>
    </dgm:pt>
    <dgm:pt modelId="{08C87AFD-A06B-4283-AA96-9D22EA58E5E8}" type="pres">
      <dgm:prSet presAssocID="{C506AF25-DA06-4E77-BEB2-59CA6F79C510}" presName="node" presStyleLbl="node1" presStyleIdx="7" presStyleCnt="9">
        <dgm:presLayoutVars>
          <dgm:bulletEnabled val="1"/>
        </dgm:presLayoutVars>
      </dgm:prSet>
      <dgm:spPr/>
      <dgm:t>
        <a:bodyPr/>
        <a:lstStyle/>
        <a:p>
          <a:endParaRPr lang="cs-CZ"/>
        </a:p>
      </dgm:t>
    </dgm:pt>
    <dgm:pt modelId="{439C30F6-70BC-4A59-9CD0-C3643AF260F2}" type="pres">
      <dgm:prSet presAssocID="{D427DFD0-AA61-4326-8368-D17F2BF845D7}" presName="sibTrans" presStyleLbl="sibTrans2D1" presStyleIdx="7" presStyleCnt="9"/>
      <dgm:spPr/>
      <dgm:t>
        <a:bodyPr/>
        <a:lstStyle/>
        <a:p>
          <a:endParaRPr lang="cs-CZ"/>
        </a:p>
      </dgm:t>
    </dgm:pt>
    <dgm:pt modelId="{7A5CDA35-9C4C-47F9-8ABA-9304C1F1F88C}" type="pres">
      <dgm:prSet presAssocID="{D427DFD0-AA61-4326-8368-D17F2BF845D7}" presName="connectorText" presStyleLbl="sibTrans2D1" presStyleIdx="7" presStyleCnt="9"/>
      <dgm:spPr/>
      <dgm:t>
        <a:bodyPr/>
        <a:lstStyle/>
        <a:p>
          <a:endParaRPr lang="cs-CZ"/>
        </a:p>
      </dgm:t>
    </dgm:pt>
    <dgm:pt modelId="{9F0095E6-18DA-4749-B8BD-56F1C22AFF06}" type="pres">
      <dgm:prSet presAssocID="{5AFCFBEB-C4D2-4C2D-AF75-2AACC1A70265}" presName="node" presStyleLbl="node1" presStyleIdx="8" presStyleCnt="9">
        <dgm:presLayoutVars>
          <dgm:bulletEnabled val="1"/>
        </dgm:presLayoutVars>
      </dgm:prSet>
      <dgm:spPr/>
      <dgm:t>
        <a:bodyPr/>
        <a:lstStyle/>
        <a:p>
          <a:endParaRPr lang="cs-CZ"/>
        </a:p>
      </dgm:t>
    </dgm:pt>
    <dgm:pt modelId="{5C9501A2-73C2-4884-8C43-75D222405FB4}" type="pres">
      <dgm:prSet presAssocID="{FFE6D916-6ECE-4E5C-A2F6-055E5FAB4B85}" presName="sibTrans" presStyleLbl="sibTrans2D1" presStyleIdx="8" presStyleCnt="9"/>
      <dgm:spPr/>
      <dgm:t>
        <a:bodyPr/>
        <a:lstStyle/>
        <a:p>
          <a:endParaRPr lang="cs-CZ"/>
        </a:p>
      </dgm:t>
    </dgm:pt>
    <dgm:pt modelId="{3D5FBFD3-9D62-4A51-ADB9-36D7507E6083}" type="pres">
      <dgm:prSet presAssocID="{FFE6D916-6ECE-4E5C-A2F6-055E5FAB4B85}" presName="connectorText" presStyleLbl="sibTrans2D1" presStyleIdx="8" presStyleCnt="9"/>
      <dgm:spPr/>
      <dgm:t>
        <a:bodyPr/>
        <a:lstStyle/>
        <a:p>
          <a:endParaRPr lang="cs-CZ"/>
        </a:p>
      </dgm:t>
    </dgm:pt>
  </dgm:ptLst>
  <dgm:cxnLst>
    <dgm:cxn modelId="{D22271FE-BFD0-4530-96CE-A0AD700BDA66}" type="presOf" srcId="{C506AF25-DA06-4E77-BEB2-59CA6F79C510}" destId="{08C87AFD-A06B-4283-AA96-9D22EA58E5E8}" srcOrd="0" destOrd="0" presId="urn:microsoft.com/office/officeart/2005/8/layout/cycle7"/>
    <dgm:cxn modelId="{41FB6054-EB75-4A9D-9024-69F7DC2CF892}" srcId="{4605182F-EEC5-4F1E-8F3E-DAD244E5F1BB}" destId="{5AFCFBEB-C4D2-4C2D-AF75-2AACC1A70265}" srcOrd="8" destOrd="0" parTransId="{7198D3C4-3B54-4A78-BA5C-39F9731A02F6}" sibTransId="{FFE6D916-6ECE-4E5C-A2F6-055E5FAB4B85}"/>
    <dgm:cxn modelId="{B9A30AD4-AB30-4B37-916D-6FA1A6560D6A}" type="presOf" srcId="{AA5E5C9B-820C-47B0-B751-B5AA936D4CD0}" destId="{68F31009-39FE-4A49-A992-BBD9E1719C13}" srcOrd="0" destOrd="0" presId="urn:microsoft.com/office/officeart/2005/8/layout/cycle7"/>
    <dgm:cxn modelId="{94661C86-2476-4EA8-9496-A8BE9E680B96}" type="presOf" srcId="{DB2515D1-2CB0-49AD-9740-1E3D5FCB54DD}" destId="{01ECD9F7-06D9-4B17-9BCE-064C235960CA}" srcOrd="1" destOrd="0" presId="urn:microsoft.com/office/officeart/2005/8/layout/cycle7"/>
    <dgm:cxn modelId="{CF7EDBD6-CAAB-41C1-956C-D63C21DDB01C}" type="presOf" srcId="{D427DFD0-AA61-4326-8368-D17F2BF845D7}" destId="{7A5CDA35-9C4C-47F9-8ABA-9304C1F1F88C}" srcOrd="1" destOrd="0" presId="urn:microsoft.com/office/officeart/2005/8/layout/cycle7"/>
    <dgm:cxn modelId="{54DCD6FF-E274-4CB7-8623-F7B9BDBC7A4B}" type="presOf" srcId="{E651E79F-2C5B-49A4-8FFD-633367FE8B33}" destId="{B7AAE5AA-1D13-4037-B0C5-D7D0D1134B33}" srcOrd="1" destOrd="0" presId="urn:microsoft.com/office/officeart/2005/8/layout/cycle7"/>
    <dgm:cxn modelId="{9C809C39-26E1-4EDC-8E8F-30C33EBD3FD2}" type="presOf" srcId="{44CA04D0-78AF-4865-96E6-E470E7C53A9E}" destId="{5F7BBE05-B60B-46D1-9569-47C7DE90F902}" srcOrd="0" destOrd="0" presId="urn:microsoft.com/office/officeart/2005/8/layout/cycle7"/>
    <dgm:cxn modelId="{3A964E54-2871-4597-8B9C-6DA350D0CE91}" srcId="{4605182F-EEC5-4F1E-8F3E-DAD244E5F1BB}" destId="{C6927DEF-77E7-4D63-8676-61CFB557DAE7}" srcOrd="3" destOrd="0" parTransId="{7F74D95F-627E-499F-8996-574AD2883C82}" sibTransId="{DB2515D1-2CB0-49AD-9740-1E3D5FCB54DD}"/>
    <dgm:cxn modelId="{39DDF6E7-0C2B-4D6B-BE46-B06D7CF0815B}" type="presOf" srcId="{D2070FAE-DDC4-423E-B44E-4C10920AF529}" destId="{D0B490C8-FC3F-4406-8CE7-CAFACDC7C200}" srcOrd="1" destOrd="0" presId="urn:microsoft.com/office/officeart/2005/8/layout/cycle7"/>
    <dgm:cxn modelId="{EFCD2B11-0F3D-4671-8003-DA4263770470}" srcId="{4605182F-EEC5-4F1E-8F3E-DAD244E5F1BB}" destId="{C6E02616-A495-4C9B-BB99-2DBD51B1145E}" srcOrd="2" destOrd="0" parTransId="{349B64C6-8B8C-4258-A4AB-C2FCEEDF953D}" sibTransId="{2636C623-E25B-4CF9-838F-2012DA59CDD2}"/>
    <dgm:cxn modelId="{C9230569-63B4-455F-BF83-53FDCC860A69}" type="presOf" srcId="{2636C623-E25B-4CF9-838F-2012DA59CDD2}" destId="{BA310B83-9485-40EF-88EA-A68D4CA17A3E}" srcOrd="1" destOrd="0" presId="urn:microsoft.com/office/officeart/2005/8/layout/cycle7"/>
    <dgm:cxn modelId="{F6E6E587-0F6B-4547-98F0-F69D349C46DC}" srcId="{4605182F-EEC5-4F1E-8F3E-DAD244E5F1BB}" destId="{35416ADB-3DED-47A7-A59F-B7F8DD08AF2D}" srcOrd="1" destOrd="0" parTransId="{8A67021D-F6E4-4EE8-9683-14CD4418B010}" sibTransId="{D2070FAE-DDC4-423E-B44E-4C10920AF529}"/>
    <dgm:cxn modelId="{A5D7449D-A8DE-471F-852C-CD5C1457C3EF}" srcId="{4605182F-EEC5-4F1E-8F3E-DAD244E5F1BB}" destId="{C506AF25-DA06-4E77-BEB2-59CA6F79C510}" srcOrd="7" destOrd="0" parTransId="{7658EDED-3403-4E66-8CC5-E23FECFCD8EA}" sibTransId="{D427DFD0-AA61-4326-8368-D17F2BF845D7}"/>
    <dgm:cxn modelId="{D73ADD19-68C1-4D7F-8CBE-AAAA0A49382D}" type="presOf" srcId="{5AFCFBEB-C4D2-4C2D-AF75-2AACC1A70265}" destId="{9F0095E6-18DA-4749-B8BD-56F1C22AFF06}" srcOrd="0" destOrd="0" presId="urn:microsoft.com/office/officeart/2005/8/layout/cycle7"/>
    <dgm:cxn modelId="{0C526D90-88DC-42E3-8593-02D522EC250E}" type="presOf" srcId="{2636C623-E25B-4CF9-838F-2012DA59CDD2}" destId="{5D1D1F21-9F7E-41CA-B6CB-9BDFDE81C2AF}" srcOrd="0" destOrd="0" presId="urn:microsoft.com/office/officeart/2005/8/layout/cycle7"/>
    <dgm:cxn modelId="{904A1469-34C7-41AF-A48B-DEDDE3972D40}" type="presOf" srcId="{C6927DEF-77E7-4D63-8676-61CFB557DAE7}" destId="{D859B9EE-35D9-4E84-B1EB-FDD0E5676AC9}" srcOrd="0" destOrd="0" presId="urn:microsoft.com/office/officeart/2005/8/layout/cycle7"/>
    <dgm:cxn modelId="{BE08BAE1-ACB9-4924-A1EF-E6501F1D5F8B}" srcId="{4605182F-EEC5-4F1E-8F3E-DAD244E5F1BB}" destId="{AA5E5C9B-820C-47B0-B751-B5AA936D4CD0}" srcOrd="5" destOrd="0" parTransId="{4720726E-D40E-429B-96F4-2B409DC59D8F}" sibTransId="{44CA04D0-78AF-4865-96E6-E470E7C53A9E}"/>
    <dgm:cxn modelId="{8E35D053-FA95-4140-945C-A9DAB051DA6D}" type="presOf" srcId="{44CA04D0-78AF-4865-96E6-E470E7C53A9E}" destId="{163FA93F-2D9D-47BE-83AE-50C8A1271415}" srcOrd="1" destOrd="0" presId="urn:microsoft.com/office/officeart/2005/8/layout/cycle7"/>
    <dgm:cxn modelId="{E20A9ADC-4077-4013-BFFF-C24952C5C542}" type="presOf" srcId="{35416ADB-3DED-47A7-A59F-B7F8DD08AF2D}" destId="{1A0D07BE-FC00-4A0B-A35A-93F006AAC22C}" srcOrd="0" destOrd="0" presId="urn:microsoft.com/office/officeart/2005/8/layout/cycle7"/>
    <dgm:cxn modelId="{C594B68F-7764-41F9-88A2-C92AFB1BF126}" type="presOf" srcId="{D2070FAE-DDC4-423E-B44E-4C10920AF529}" destId="{8A83A524-5BC8-4DDC-99B2-2E5579694A98}" srcOrd="0" destOrd="0" presId="urn:microsoft.com/office/officeart/2005/8/layout/cycle7"/>
    <dgm:cxn modelId="{548C9D81-DC03-4111-8EAD-12AE1C8A268B}" type="presOf" srcId="{C6E02616-A495-4C9B-BB99-2DBD51B1145E}" destId="{46056933-5F44-4A16-A9DD-69D20AECF7C2}" srcOrd="0" destOrd="0" presId="urn:microsoft.com/office/officeart/2005/8/layout/cycle7"/>
    <dgm:cxn modelId="{D3FC9364-1E4F-4633-AB0C-E47E9E024F17}" type="presOf" srcId="{38331C9C-1D37-4FD0-BA82-C41771C41F2B}" destId="{945F4193-961E-408C-859E-E9D6D40E1388}" srcOrd="1" destOrd="0" presId="urn:microsoft.com/office/officeart/2005/8/layout/cycle7"/>
    <dgm:cxn modelId="{E3E2F8E9-B38B-4F12-8991-8BE9FDD7938C}" type="presOf" srcId="{9DE892CD-EE9A-483E-A95C-FFFE43C1C9F4}" destId="{9D0033A6-086F-4530-99C0-668C92B2D894}" srcOrd="0" destOrd="0" presId="urn:microsoft.com/office/officeart/2005/8/layout/cycle7"/>
    <dgm:cxn modelId="{DBEBE58B-D702-4A6D-A6B1-455CEDC382D8}" srcId="{4605182F-EEC5-4F1E-8F3E-DAD244E5F1BB}" destId="{302DDACC-CE92-4380-9CBE-AF4F9A5E95A1}" srcOrd="6" destOrd="0" parTransId="{0FDCAE62-E712-4889-B9C6-4D61E8822586}" sibTransId="{E651E79F-2C5B-49A4-8FFD-633367FE8B33}"/>
    <dgm:cxn modelId="{31C93425-0FE3-4A30-ACFE-80BF33D7F1F8}" type="presOf" srcId="{DB2515D1-2CB0-49AD-9740-1E3D5FCB54DD}" destId="{6A2C7553-6F4E-4680-AAA0-423AB9DC0BFD}" srcOrd="0" destOrd="0" presId="urn:microsoft.com/office/officeart/2005/8/layout/cycle7"/>
    <dgm:cxn modelId="{EB892F1E-ACE3-460D-B89E-02CB1BAC6FEF}" type="presOf" srcId="{38331C9C-1D37-4FD0-BA82-C41771C41F2B}" destId="{A4FA2F55-8997-407E-85C1-351FCA8C3EFE}" srcOrd="0" destOrd="0" presId="urn:microsoft.com/office/officeart/2005/8/layout/cycle7"/>
    <dgm:cxn modelId="{176130C2-77C1-46AA-8596-D1728A4A42D9}" type="presOf" srcId="{E651E79F-2C5B-49A4-8FFD-633367FE8B33}" destId="{8D4DE24A-19BC-4983-BA62-39248897671F}" srcOrd="0" destOrd="0" presId="urn:microsoft.com/office/officeart/2005/8/layout/cycle7"/>
    <dgm:cxn modelId="{62DF05E2-25BC-4508-B060-9F3E7D6C9E9A}" type="presOf" srcId="{1B8BAA48-FC33-4338-9428-B6DFB30F5236}" destId="{C9E7E36A-012A-416A-B791-A0210CC84F00}" srcOrd="0" destOrd="0" presId="urn:microsoft.com/office/officeart/2005/8/layout/cycle7"/>
    <dgm:cxn modelId="{09FCFE85-0875-433E-8465-237EAF6AE127}" type="presOf" srcId="{1B8BAA48-FC33-4338-9428-B6DFB30F5236}" destId="{4F73361A-E033-4863-B9BB-A2D6BFBBA09C}" srcOrd="1" destOrd="0" presId="urn:microsoft.com/office/officeart/2005/8/layout/cycle7"/>
    <dgm:cxn modelId="{56FD0C23-6682-46FD-A772-56FF98FCF529}" srcId="{4605182F-EEC5-4F1E-8F3E-DAD244E5F1BB}" destId="{59AD6901-EF5B-4CE4-BDA8-B6F1D6F769A4}" srcOrd="4" destOrd="0" parTransId="{369A6917-03EB-4355-8F29-967ABE8BF7AD}" sibTransId="{1B8BAA48-FC33-4338-9428-B6DFB30F5236}"/>
    <dgm:cxn modelId="{4DA8C1C9-E869-4D9A-8C41-F7057201B9C7}" type="presOf" srcId="{D427DFD0-AA61-4326-8368-D17F2BF845D7}" destId="{439C30F6-70BC-4A59-9CD0-C3643AF260F2}" srcOrd="0" destOrd="0" presId="urn:microsoft.com/office/officeart/2005/8/layout/cycle7"/>
    <dgm:cxn modelId="{53D274CC-8A60-4E94-8379-9CFF241F5A98}" type="presOf" srcId="{FFE6D916-6ECE-4E5C-A2F6-055E5FAB4B85}" destId="{5C9501A2-73C2-4884-8C43-75D222405FB4}" srcOrd="0" destOrd="0" presId="urn:microsoft.com/office/officeart/2005/8/layout/cycle7"/>
    <dgm:cxn modelId="{48A5D92D-6D2A-48C8-BF97-5F923130001E}" type="presOf" srcId="{4605182F-EEC5-4F1E-8F3E-DAD244E5F1BB}" destId="{F897E77B-D5DB-4002-8473-8F11F6BACF20}" srcOrd="0" destOrd="0" presId="urn:microsoft.com/office/officeart/2005/8/layout/cycle7"/>
    <dgm:cxn modelId="{34C46734-FAD7-47FE-B220-681275044C8D}" type="presOf" srcId="{302DDACC-CE92-4380-9CBE-AF4F9A5E95A1}" destId="{5E1FD293-9703-4966-A731-F716470DFC12}" srcOrd="0" destOrd="0" presId="urn:microsoft.com/office/officeart/2005/8/layout/cycle7"/>
    <dgm:cxn modelId="{B972D65F-350A-458F-9EF5-819E43F2173B}" srcId="{4605182F-EEC5-4F1E-8F3E-DAD244E5F1BB}" destId="{9DE892CD-EE9A-483E-A95C-FFFE43C1C9F4}" srcOrd="0" destOrd="0" parTransId="{06C2A6E4-FA44-4F48-B848-7D5F1475A1A1}" sibTransId="{38331C9C-1D37-4FD0-BA82-C41771C41F2B}"/>
    <dgm:cxn modelId="{7CD202B2-E0DC-4E9A-B0CC-DDCFDAC3FBB6}" type="presOf" srcId="{FFE6D916-6ECE-4E5C-A2F6-055E5FAB4B85}" destId="{3D5FBFD3-9D62-4A51-ADB9-36D7507E6083}" srcOrd="1" destOrd="0" presId="urn:microsoft.com/office/officeart/2005/8/layout/cycle7"/>
    <dgm:cxn modelId="{BB617BFF-3CCA-4AB5-A411-ACC007895F98}" type="presOf" srcId="{59AD6901-EF5B-4CE4-BDA8-B6F1D6F769A4}" destId="{1ADB5925-E98B-4131-AD93-D49032F7169A}" srcOrd="0" destOrd="0" presId="urn:microsoft.com/office/officeart/2005/8/layout/cycle7"/>
    <dgm:cxn modelId="{FE09AA82-A355-4403-ABF8-51ABC261A06D}" type="presParOf" srcId="{F897E77B-D5DB-4002-8473-8F11F6BACF20}" destId="{9D0033A6-086F-4530-99C0-668C92B2D894}" srcOrd="0" destOrd="0" presId="urn:microsoft.com/office/officeart/2005/8/layout/cycle7"/>
    <dgm:cxn modelId="{22445178-76D8-46A9-BE51-DC9512F659C2}" type="presParOf" srcId="{F897E77B-D5DB-4002-8473-8F11F6BACF20}" destId="{A4FA2F55-8997-407E-85C1-351FCA8C3EFE}" srcOrd="1" destOrd="0" presId="urn:microsoft.com/office/officeart/2005/8/layout/cycle7"/>
    <dgm:cxn modelId="{7EA69FA4-E48D-4943-8F21-E5D71A68A3B5}" type="presParOf" srcId="{A4FA2F55-8997-407E-85C1-351FCA8C3EFE}" destId="{945F4193-961E-408C-859E-E9D6D40E1388}" srcOrd="0" destOrd="0" presId="urn:microsoft.com/office/officeart/2005/8/layout/cycle7"/>
    <dgm:cxn modelId="{9CE22993-C30C-49FA-961C-98D514A4BEA3}" type="presParOf" srcId="{F897E77B-D5DB-4002-8473-8F11F6BACF20}" destId="{1A0D07BE-FC00-4A0B-A35A-93F006AAC22C}" srcOrd="2" destOrd="0" presId="urn:microsoft.com/office/officeart/2005/8/layout/cycle7"/>
    <dgm:cxn modelId="{C0042B6F-4251-41B1-B8DD-93310E03339C}" type="presParOf" srcId="{F897E77B-D5DB-4002-8473-8F11F6BACF20}" destId="{8A83A524-5BC8-4DDC-99B2-2E5579694A98}" srcOrd="3" destOrd="0" presId="urn:microsoft.com/office/officeart/2005/8/layout/cycle7"/>
    <dgm:cxn modelId="{32FD5E96-9476-4983-8B59-DEDE352CB21C}" type="presParOf" srcId="{8A83A524-5BC8-4DDC-99B2-2E5579694A98}" destId="{D0B490C8-FC3F-4406-8CE7-CAFACDC7C200}" srcOrd="0" destOrd="0" presId="urn:microsoft.com/office/officeart/2005/8/layout/cycle7"/>
    <dgm:cxn modelId="{CF6FE6D8-C219-42B3-B593-73DA39399141}" type="presParOf" srcId="{F897E77B-D5DB-4002-8473-8F11F6BACF20}" destId="{46056933-5F44-4A16-A9DD-69D20AECF7C2}" srcOrd="4" destOrd="0" presId="urn:microsoft.com/office/officeart/2005/8/layout/cycle7"/>
    <dgm:cxn modelId="{41C81945-CAE2-4D3B-9B29-0464C53F25A5}" type="presParOf" srcId="{F897E77B-D5DB-4002-8473-8F11F6BACF20}" destId="{5D1D1F21-9F7E-41CA-B6CB-9BDFDE81C2AF}" srcOrd="5" destOrd="0" presId="urn:microsoft.com/office/officeart/2005/8/layout/cycle7"/>
    <dgm:cxn modelId="{20CD35FF-EBAD-4FA2-88B5-B74C1E512D4D}" type="presParOf" srcId="{5D1D1F21-9F7E-41CA-B6CB-9BDFDE81C2AF}" destId="{BA310B83-9485-40EF-88EA-A68D4CA17A3E}" srcOrd="0" destOrd="0" presId="urn:microsoft.com/office/officeart/2005/8/layout/cycle7"/>
    <dgm:cxn modelId="{A8BDC84E-78CE-40C8-99EF-605C90F3210A}" type="presParOf" srcId="{F897E77B-D5DB-4002-8473-8F11F6BACF20}" destId="{D859B9EE-35D9-4E84-B1EB-FDD0E5676AC9}" srcOrd="6" destOrd="0" presId="urn:microsoft.com/office/officeart/2005/8/layout/cycle7"/>
    <dgm:cxn modelId="{EAB803EB-16DA-465D-82E3-C6A2962A19E6}" type="presParOf" srcId="{F897E77B-D5DB-4002-8473-8F11F6BACF20}" destId="{6A2C7553-6F4E-4680-AAA0-423AB9DC0BFD}" srcOrd="7" destOrd="0" presId="urn:microsoft.com/office/officeart/2005/8/layout/cycle7"/>
    <dgm:cxn modelId="{2099D20C-319D-492D-B1B4-36B48D04EC8B}" type="presParOf" srcId="{6A2C7553-6F4E-4680-AAA0-423AB9DC0BFD}" destId="{01ECD9F7-06D9-4B17-9BCE-064C235960CA}" srcOrd="0" destOrd="0" presId="urn:microsoft.com/office/officeart/2005/8/layout/cycle7"/>
    <dgm:cxn modelId="{36A12E32-6E08-47E6-826E-DC529F883D28}" type="presParOf" srcId="{F897E77B-D5DB-4002-8473-8F11F6BACF20}" destId="{1ADB5925-E98B-4131-AD93-D49032F7169A}" srcOrd="8" destOrd="0" presId="urn:microsoft.com/office/officeart/2005/8/layout/cycle7"/>
    <dgm:cxn modelId="{1479EBC4-2BDE-465D-B54F-934AFE7FA9EF}" type="presParOf" srcId="{F897E77B-D5DB-4002-8473-8F11F6BACF20}" destId="{C9E7E36A-012A-416A-B791-A0210CC84F00}" srcOrd="9" destOrd="0" presId="urn:microsoft.com/office/officeart/2005/8/layout/cycle7"/>
    <dgm:cxn modelId="{D820EA7B-3A90-4367-81BB-595AB63DDE6E}" type="presParOf" srcId="{C9E7E36A-012A-416A-B791-A0210CC84F00}" destId="{4F73361A-E033-4863-B9BB-A2D6BFBBA09C}" srcOrd="0" destOrd="0" presId="urn:microsoft.com/office/officeart/2005/8/layout/cycle7"/>
    <dgm:cxn modelId="{F3754E0B-1D7E-4ED8-A39B-6DEA0D438505}" type="presParOf" srcId="{F897E77B-D5DB-4002-8473-8F11F6BACF20}" destId="{68F31009-39FE-4A49-A992-BBD9E1719C13}" srcOrd="10" destOrd="0" presId="urn:microsoft.com/office/officeart/2005/8/layout/cycle7"/>
    <dgm:cxn modelId="{1C829E40-9381-42FA-BCA6-62D8F06AAABF}" type="presParOf" srcId="{F897E77B-D5DB-4002-8473-8F11F6BACF20}" destId="{5F7BBE05-B60B-46D1-9569-47C7DE90F902}" srcOrd="11" destOrd="0" presId="urn:microsoft.com/office/officeart/2005/8/layout/cycle7"/>
    <dgm:cxn modelId="{49259171-D78A-46D9-8B65-C70BF129A180}" type="presParOf" srcId="{5F7BBE05-B60B-46D1-9569-47C7DE90F902}" destId="{163FA93F-2D9D-47BE-83AE-50C8A1271415}" srcOrd="0" destOrd="0" presId="urn:microsoft.com/office/officeart/2005/8/layout/cycle7"/>
    <dgm:cxn modelId="{4A2F9775-ACC0-4BAC-8548-DB02CE0105E3}" type="presParOf" srcId="{F897E77B-D5DB-4002-8473-8F11F6BACF20}" destId="{5E1FD293-9703-4966-A731-F716470DFC12}" srcOrd="12" destOrd="0" presId="urn:microsoft.com/office/officeart/2005/8/layout/cycle7"/>
    <dgm:cxn modelId="{375436FD-E40D-4C30-AC07-33FBEB62E572}" type="presParOf" srcId="{F897E77B-D5DB-4002-8473-8F11F6BACF20}" destId="{8D4DE24A-19BC-4983-BA62-39248897671F}" srcOrd="13" destOrd="0" presId="urn:microsoft.com/office/officeart/2005/8/layout/cycle7"/>
    <dgm:cxn modelId="{437A2CF4-72C5-45E4-862D-10B848C4A023}" type="presParOf" srcId="{8D4DE24A-19BC-4983-BA62-39248897671F}" destId="{B7AAE5AA-1D13-4037-B0C5-D7D0D1134B33}" srcOrd="0" destOrd="0" presId="urn:microsoft.com/office/officeart/2005/8/layout/cycle7"/>
    <dgm:cxn modelId="{5735FCB1-BFFC-497D-9067-E9FE2E49BF00}" type="presParOf" srcId="{F897E77B-D5DB-4002-8473-8F11F6BACF20}" destId="{08C87AFD-A06B-4283-AA96-9D22EA58E5E8}" srcOrd="14" destOrd="0" presId="urn:microsoft.com/office/officeart/2005/8/layout/cycle7"/>
    <dgm:cxn modelId="{45316E7E-C28E-41E9-9A45-AC72CF5199B8}" type="presParOf" srcId="{F897E77B-D5DB-4002-8473-8F11F6BACF20}" destId="{439C30F6-70BC-4A59-9CD0-C3643AF260F2}" srcOrd="15" destOrd="0" presId="urn:microsoft.com/office/officeart/2005/8/layout/cycle7"/>
    <dgm:cxn modelId="{E7C0D8B5-5761-4535-B01C-FEDEDA5084D3}" type="presParOf" srcId="{439C30F6-70BC-4A59-9CD0-C3643AF260F2}" destId="{7A5CDA35-9C4C-47F9-8ABA-9304C1F1F88C}" srcOrd="0" destOrd="0" presId="urn:microsoft.com/office/officeart/2005/8/layout/cycle7"/>
    <dgm:cxn modelId="{F30398C3-C621-4588-B410-688AD02952AB}" type="presParOf" srcId="{F897E77B-D5DB-4002-8473-8F11F6BACF20}" destId="{9F0095E6-18DA-4749-B8BD-56F1C22AFF06}" srcOrd="16" destOrd="0" presId="urn:microsoft.com/office/officeart/2005/8/layout/cycle7"/>
    <dgm:cxn modelId="{5D9BBF9C-9CD4-4E63-84EF-E6B4503DC46D}" type="presParOf" srcId="{F897E77B-D5DB-4002-8473-8F11F6BACF20}" destId="{5C9501A2-73C2-4884-8C43-75D222405FB4}" srcOrd="17" destOrd="0" presId="urn:microsoft.com/office/officeart/2005/8/layout/cycle7"/>
    <dgm:cxn modelId="{B897A925-435C-4239-8E30-D60A5A4933A1}" type="presParOf" srcId="{5C9501A2-73C2-4884-8C43-75D222405FB4}" destId="{3D5FBFD3-9D62-4A51-ADB9-36D7507E6083}" srcOrd="0" destOrd="0" presId="urn:microsoft.com/office/officeart/2005/8/layout/cycle7"/>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CD3DD-CCF8-46D4-8E44-FD25FAFC3DA1}">
      <dsp:nvSpPr>
        <dsp:cNvPr id="0" name=""/>
        <dsp:cNvSpPr/>
      </dsp:nvSpPr>
      <dsp:spPr>
        <a:xfrm>
          <a:off x="0" y="0"/>
          <a:ext cx="3690510" cy="31632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a:ln>
          <a:noFill/>
        </a:ln>
        <a:effectLst/>
      </dsp:spPr>
      <dsp:style>
        <a:lnRef idx="0">
          <a:scrgbClr r="0" g="0" b="0"/>
        </a:lnRef>
        <a:fillRef idx="1">
          <a:scrgbClr r="0" g="0" b="0"/>
        </a:fillRef>
        <a:effectRef idx="0">
          <a:scrgbClr r="0" g="0" b="0"/>
        </a:effectRef>
        <a:fontRef idx="minor"/>
      </dsp:style>
    </dsp:sp>
    <dsp:sp modelId="{2490F2C3-DBA6-48C5-A587-279C06AD120C}">
      <dsp:nvSpPr>
        <dsp:cNvPr id="0" name=""/>
        <dsp:cNvSpPr/>
      </dsp:nvSpPr>
      <dsp:spPr>
        <a:xfrm>
          <a:off x="1128" y="3064413"/>
          <a:ext cx="3690510" cy="75916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cs-CZ" sz="2000" kern="1200" dirty="0"/>
        </a:p>
        <a:p>
          <a:pPr lvl="0" algn="ctr" defTabSz="889000">
            <a:lnSpc>
              <a:spcPct val="90000"/>
            </a:lnSpc>
            <a:spcBef>
              <a:spcPct val="0"/>
            </a:spcBef>
            <a:spcAft>
              <a:spcPct val="35000"/>
            </a:spcAft>
          </a:pPr>
          <a:endParaRPr lang="cs-CZ" sz="2000" kern="1200" dirty="0"/>
        </a:p>
      </dsp:txBody>
      <dsp:txXfrm>
        <a:off x="1128" y="3064413"/>
        <a:ext cx="3690510" cy="759169"/>
      </dsp:txXfrm>
    </dsp:sp>
    <dsp:sp modelId="{02BD0C50-D133-42D2-8225-3903E362BFD6}">
      <dsp:nvSpPr>
        <dsp:cNvPr id="0" name=""/>
        <dsp:cNvSpPr/>
      </dsp:nvSpPr>
      <dsp:spPr>
        <a:xfrm>
          <a:off x="4015470" y="379738"/>
          <a:ext cx="3690510" cy="316320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3D34D17B-BC4D-4BC9-AB54-513EA5551305}">
      <dsp:nvSpPr>
        <dsp:cNvPr id="0" name=""/>
        <dsp:cNvSpPr/>
      </dsp:nvSpPr>
      <dsp:spPr>
        <a:xfrm>
          <a:off x="4068060" y="3064413"/>
          <a:ext cx="3690510" cy="75916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cs-CZ" sz="2000" kern="1200" dirty="0"/>
        </a:p>
        <a:p>
          <a:pPr lvl="0" algn="ctr" defTabSz="889000">
            <a:lnSpc>
              <a:spcPct val="90000"/>
            </a:lnSpc>
            <a:spcBef>
              <a:spcPct val="0"/>
            </a:spcBef>
            <a:spcAft>
              <a:spcPct val="35000"/>
            </a:spcAft>
          </a:pPr>
          <a:endParaRPr lang="cs-CZ" sz="2000" kern="1200" dirty="0"/>
        </a:p>
      </dsp:txBody>
      <dsp:txXfrm>
        <a:off x="4068060" y="3064413"/>
        <a:ext cx="3690510" cy="759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3E251A37-2926-4110-A0D1-A6DA1AA0BDB8}"/>
              </a:ext>
            </a:extLst>
          </p:cNvPr>
          <p:cNvSpPr>
            <a:spLocks noGrp="1" noChangeArrowheads="1"/>
          </p:cNvSpPr>
          <p:nvPr>
            <p:ph type="hdr" sz="quarter"/>
          </p:nvPr>
        </p:nvSpPr>
        <p:spPr bwMode="auto">
          <a:xfrm>
            <a:off x="0"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cs-CZ" altLang="cs-CZ"/>
          </a:p>
        </p:txBody>
      </p:sp>
      <p:sp>
        <p:nvSpPr>
          <p:cNvPr id="7171" name="Rectangle 3">
            <a:extLst>
              <a:ext uri="{FF2B5EF4-FFF2-40B4-BE49-F238E27FC236}">
                <a16:creationId xmlns:a16="http://schemas.microsoft.com/office/drawing/2014/main" xmlns="" id="{F8F4F100-975E-4AFD-8984-27548CA4386C}"/>
              </a:ext>
            </a:extLst>
          </p:cNvPr>
          <p:cNvSpPr>
            <a:spLocks noGrp="1" noChangeArrowheads="1"/>
          </p:cNvSpPr>
          <p:nvPr>
            <p:ph type="dt" sz="quarter" idx="1"/>
          </p:nvPr>
        </p:nvSpPr>
        <p:spPr bwMode="auto">
          <a:xfrm>
            <a:off x="3777607"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cs-CZ" altLang="cs-CZ"/>
          </a:p>
        </p:txBody>
      </p:sp>
      <p:sp>
        <p:nvSpPr>
          <p:cNvPr id="7172" name="Rectangle 4">
            <a:extLst>
              <a:ext uri="{FF2B5EF4-FFF2-40B4-BE49-F238E27FC236}">
                <a16:creationId xmlns:a16="http://schemas.microsoft.com/office/drawing/2014/main" xmlns="" id="{6BE2468B-0F04-4786-B000-2A42E939C1D5}"/>
              </a:ext>
            </a:extLst>
          </p:cNvPr>
          <p:cNvSpPr>
            <a:spLocks noGrp="1" noChangeArrowheads="1"/>
          </p:cNvSpPr>
          <p:nvPr>
            <p:ph type="ftr" sz="quarter" idx="2"/>
          </p:nvPr>
        </p:nvSpPr>
        <p:spPr bwMode="auto">
          <a:xfrm>
            <a:off x="0" y="9430091"/>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cs-CZ" altLang="cs-CZ"/>
          </a:p>
        </p:txBody>
      </p:sp>
      <p:sp>
        <p:nvSpPr>
          <p:cNvPr id="7173" name="Rectangle 5">
            <a:extLst>
              <a:ext uri="{FF2B5EF4-FFF2-40B4-BE49-F238E27FC236}">
                <a16:creationId xmlns:a16="http://schemas.microsoft.com/office/drawing/2014/main" xmlns="" id="{57F10951-B24F-49AF-8ECC-74020E588793}"/>
              </a:ext>
            </a:extLst>
          </p:cNvPr>
          <p:cNvSpPr>
            <a:spLocks noGrp="1" noChangeArrowheads="1"/>
          </p:cNvSpPr>
          <p:nvPr>
            <p:ph type="sldNum" sz="quarter" idx="3"/>
          </p:nvPr>
        </p:nvSpPr>
        <p:spPr bwMode="auto">
          <a:xfrm>
            <a:off x="3777607" y="9430091"/>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5E2B52C4-1E5F-46CB-A47F-ECC6B671DD5A}" type="slidenum">
              <a:rPr lang="cs-CZ" altLang="cs-CZ"/>
              <a:pPr/>
              <a:t>‹#›</a:t>
            </a:fld>
            <a:endParaRPr lang="cs-CZ" altLang="cs-CZ"/>
          </a:p>
        </p:txBody>
      </p:sp>
    </p:spTree>
    <p:extLst>
      <p:ext uri="{BB962C8B-B14F-4D97-AF65-F5344CB8AC3E}">
        <p14:creationId xmlns:p14="http://schemas.microsoft.com/office/powerpoint/2010/main" val="2985359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B8F63A43-3310-470A-8A6F-18286FC427AA}"/>
              </a:ext>
            </a:extLst>
          </p:cNvPr>
          <p:cNvSpPr>
            <a:spLocks noGrp="1" noChangeArrowheads="1"/>
          </p:cNvSpPr>
          <p:nvPr>
            <p:ph type="hdr" sz="quarter"/>
          </p:nvPr>
        </p:nvSpPr>
        <p:spPr bwMode="auto">
          <a:xfrm>
            <a:off x="0"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cs-CZ" altLang="cs-CZ"/>
          </a:p>
        </p:txBody>
      </p:sp>
      <p:sp>
        <p:nvSpPr>
          <p:cNvPr id="5123" name="Rectangle 3">
            <a:extLst>
              <a:ext uri="{FF2B5EF4-FFF2-40B4-BE49-F238E27FC236}">
                <a16:creationId xmlns:a16="http://schemas.microsoft.com/office/drawing/2014/main" xmlns="" id="{F694D936-A5E4-401B-8E4D-42129E4ECC53}"/>
              </a:ext>
            </a:extLst>
          </p:cNvPr>
          <p:cNvSpPr>
            <a:spLocks noGrp="1" noChangeArrowheads="1"/>
          </p:cNvSpPr>
          <p:nvPr>
            <p:ph type="dt" idx="1"/>
          </p:nvPr>
        </p:nvSpPr>
        <p:spPr bwMode="auto">
          <a:xfrm>
            <a:off x="3777607" y="0"/>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cs-CZ" altLang="cs-CZ"/>
          </a:p>
        </p:txBody>
      </p:sp>
      <p:sp>
        <p:nvSpPr>
          <p:cNvPr id="17412" name="Rectangle 4">
            <a:extLst>
              <a:ext uri="{FF2B5EF4-FFF2-40B4-BE49-F238E27FC236}">
                <a16:creationId xmlns:a16="http://schemas.microsoft.com/office/drawing/2014/main" xmlns="" id="{81EE0E4B-8779-4ECB-9608-41EE6BB3AAD1}"/>
              </a:ext>
            </a:extLst>
          </p:cNvPr>
          <p:cNvSpPr>
            <a:spLocks noGrp="1" noRot="1" noChangeAspect="1" noChangeArrowheads="1" noTextEdit="1"/>
          </p:cNvSpPr>
          <p:nvPr>
            <p:ph type="sldImg" idx="2"/>
          </p:nvPr>
        </p:nvSpPr>
        <p:spPr bwMode="auto">
          <a:xfrm>
            <a:off x="703263" y="744538"/>
            <a:ext cx="526256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xmlns="" id="{7228C83F-3BA1-4129-BD42-78B8D98811EB}"/>
              </a:ext>
            </a:extLst>
          </p:cNvPr>
          <p:cNvSpPr>
            <a:spLocks noGrp="1" noChangeArrowheads="1"/>
          </p:cNvSpPr>
          <p:nvPr>
            <p:ph type="body" sz="quarter" idx="3"/>
          </p:nvPr>
        </p:nvSpPr>
        <p:spPr bwMode="auto">
          <a:xfrm>
            <a:off x="666909" y="4715907"/>
            <a:ext cx="533527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5126" name="Rectangle 6">
            <a:extLst>
              <a:ext uri="{FF2B5EF4-FFF2-40B4-BE49-F238E27FC236}">
                <a16:creationId xmlns:a16="http://schemas.microsoft.com/office/drawing/2014/main" xmlns="" id="{1C6F8256-27F5-4CC0-AC7C-63870D40BB26}"/>
              </a:ext>
            </a:extLst>
          </p:cNvPr>
          <p:cNvSpPr>
            <a:spLocks noGrp="1" noChangeArrowheads="1"/>
          </p:cNvSpPr>
          <p:nvPr>
            <p:ph type="ftr" sz="quarter" idx="4"/>
          </p:nvPr>
        </p:nvSpPr>
        <p:spPr bwMode="auto">
          <a:xfrm>
            <a:off x="0" y="9430091"/>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cs-CZ" altLang="cs-CZ"/>
          </a:p>
        </p:txBody>
      </p:sp>
      <p:sp>
        <p:nvSpPr>
          <p:cNvPr id="5127" name="Rectangle 7">
            <a:extLst>
              <a:ext uri="{FF2B5EF4-FFF2-40B4-BE49-F238E27FC236}">
                <a16:creationId xmlns:a16="http://schemas.microsoft.com/office/drawing/2014/main" xmlns="" id="{F966D78B-9DA2-482E-B9D4-0EAB8A38BA0F}"/>
              </a:ext>
            </a:extLst>
          </p:cNvPr>
          <p:cNvSpPr>
            <a:spLocks noGrp="1" noChangeArrowheads="1"/>
          </p:cNvSpPr>
          <p:nvPr>
            <p:ph type="sldNum" sz="quarter" idx="5"/>
          </p:nvPr>
        </p:nvSpPr>
        <p:spPr bwMode="auto">
          <a:xfrm>
            <a:off x="3777607" y="9430091"/>
            <a:ext cx="288993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7E893379-1B2F-4862-A0F9-7AAFA8602D54}" type="slidenum">
              <a:rPr lang="cs-CZ" altLang="cs-CZ"/>
              <a:pPr/>
              <a:t>‹#›</a:t>
            </a:fld>
            <a:endParaRPr lang="cs-CZ" altLang="cs-CZ"/>
          </a:p>
        </p:txBody>
      </p:sp>
    </p:spTree>
    <p:extLst>
      <p:ext uri="{BB962C8B-B14F-4D97-AF65-F5344CB8AC3E}">
        <p14:creationId xmlns:p14="http://schemas.microsoft.com/office/powerpoint/2010/main" val="5827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E893379-1B2F-4862-A0F9-7AAFA8602D54}" type="slidenum">
              <a:rPr lang="cs-CZ" altLang="cs-CZ" smtClean="0"/>
              <a:pPr/>
              <a:t>28</a:t>
            </a:fld>
            <a:endParaRPr lang="cs-CZ" altLang="cs-CZ"/>
          </a:p>
        </p:txBody>
      </p:sp>
    </p:spTree>
    <p:extLst>
      <p:ext uri="{BB962C8B-B14F-4D97-AF65-F5344CB8AC3E}">
        <p14:creationId xmlns:p14="http://schemas.microsoft.com/office/powerpoint/2010/main" val="296321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801688" y="2349500"/>
            <a:ext cx="9090025" cy="1620838"/>
          </a:xfrm>
        </p:spPr>
        <p:txBody>
          <a:bodyPr/>
          <a:lstStyle/>
          <a:p>
            <a:r>
              <a:rPr lang="cs-CZ"/>
              <a:t>Kliknutím lze upravit styl.</a:t>
            </a:r>
          </a:p>
        </p:txBody>
      </p:sp>
      <p:sp>
        <p:nvSpPr>
          <p:cNvPr id="3" name="Podnadpis 2"/>
          <p:cNvSpPr>
            <a:spLocks noGrp="1"/>
          </p:cNvSpPr>
          <p:nvPr>
            <p:ph type="subTitle" idx="1"/>
          </p:nvPr>
        </p:nvSpPr>
        <p:spPr>
          <a:xfrm>
            <a:off x="1603375" y="4284663"/>
            <a:ext cx="7486650" cy="19319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9">
            <a:extLst>
              <a:ext uri="{FF2B5EF4-FFF2-40B4-BE49-F238E27FC236}">
                <a16:creationId xmlns:a16="http://schemas.microsoft.com/office/drawing/2014/main" xmlns="" id="{04DAEB09-9A99-4660-A66B-AA15A5CF5E83}"/>
              </a:ext>
            </a:extLst>
          </p:cNvPr>
          <p:cNvSpPr>
            <a:spLocks noGrp="1" noChangeArrowheads="1"/>
          </p:cNvSpPr>
          <p:nvPr>
            <p:ph type="sldNum" sz="quarter" idx="10"/>
          </p:nvPr>
        </p:nvSpPr>
        <p:spPr>
          <a:ln/>
        </p:spPr>
        <p:txBody>
          <a:bodyPr/>
          <a:lstStyle>
            <a:lvl1pPr>
              <a:defRPr/>
            </a:lvl1pPr>
          </a:lstStyle>
          <a:p>
            <a:fld id="{47032314-3315-46CA-A340-E51B57BABE25}" type="slidenum">
              <a:rPr lang="cs-CZ" altLang="cs-CZ"/>
              <a:pPr/>
              <a:t>‹#›</a:t>
            </a:fld>
            <a:endParaRPr lang="cs-CZ" altLang="cs-CZ"/>
          </a:p>
        </p:txBody>
      </p:sp>
      <p:sp>
        <p:nvSpPr>
          <p:cNvPr id="5" name="Rectangle 10">
            <a:extLst>
              <a:ext uri="{FF2B5EF4-FFF2-40B4-BE49-F238E27FC236}">
                <a16:creationId xmlns:a16="http://schemas.microsoft.com/office/drawing/2014/main" xmlns="" id="{761ACA34-95E6-4750-BED9-A80F4FCC6B37}"/>
              </a:ext>
            </a:extLst>
          </p:cNvPr>
          <p:cNvSpPr>
            <a:spLocks noGrp="1" noChangeArrowheads="1"/>
          </p:cNvSpPr>
          <p:nvPr>
            <p:ph type="dt" sz="half" idx="11"/>
          </p:nvPr>
        </p:nvSpPr>
        <p:spPr>
          <a:ln/>
        </p:spPr>
        <p:txBody>
          <a:bodyPr/>
          <a:lstStyle>
            <a:lvl1pPr>
              <a:defRPr/>
            </a:lvl1pPr>
          </a:lstStyle>
          <a:p>
            <a:pPr>
              <a:defRPr/>
            </a:pPr>
            <a:fld id="{7C42A2EC-5365-4FFF-8A6C-CC0C75637D8A}" type="datetime1">
              <a:rPr lang="cs-CZ" altLang="cs-CZ"/>
              <a:pPr>
                <a:defRPr/>
              </a:pPr>
              <a:t>20.10.2017</a:t>
            </a:fld>
            <a:endParaRPr lang="cs-CZ" altLang="cs-CZ"/>
          </a:p>
        </p:txBody>
      </p:sp>
    </p:spTree>
    <p:extLst>
      <p:ext uri="{BB962C8B-B14F-4D97-AF65-F5344CB8AC3E}">
        <p14:creationId xmlns:p14="http://schemas.microsoft.com/office/powerpoint/2010/main" val="3723384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9">
            <a:extLst>
              <a:ext uri="{FF2B5EF4-FFF2-40B4-BE49-F238E27FC236}">
                <a16:creationId xmlns:a16="http://schemas.microsoft.com/office/drawing/2014/main" xmlns="" id="{605943FF-A960-447E-AD70-CE7670FDEE92}"/>
              </a:ext>
            </a:extLst>
          </p:cNvPr>
          <p:cNvSpPr>
            <a:spLocks noGrp="1" noChangeArrowheads="1"/>
          </p:cNvSpPr>
          <p:nvPr>
            <p:ph type="sldNum" sz="quarter" idx="10"/>
          </p:nvPr>
        </p:nvSpPr>
        <p:spPr>
          <a:ln/>
        </p:spPr>
        <p:txBody>
          <a:bodyPr/>
          <a:lstStyle>
            <a:lvl1pPr>
              <a:defRPr/>
            </a:lvl1pPr>
          </a:lstStyle>
          <a:p>
            <a:fld id="{B3D59AC0-31B9-42CE-9EAD-C57ADB660C22}" type="slidenum">
              <a:rPr lang="cs-CZ" altLang="cs-CZ"/>
              <a:pPr/>
              <a:t>‹#›</a:t>
            </a:fld>
            <a:endParaRPr lang="cs-CZ" altLang="cs-CZ"/>
          </a:p>
        </p:txBody>
      </p:sp>
      <p:sp>
        <p:nvSpPr>
          <p:cNvPr id="5" name="Rectangle 10">
            <a:extLst>
              <a:ext uri="{FF2B5EF4-FFF2-40B4-BE49-F238E27FC236}">
                <a16:creationId xmlns:a16="http://schemas.microsoft.com/office/drawing/2014/main" xmlns="" id="{570530A7-6E07-4AC8-94BE-B98A1489186E}"/>
              </a:ext>
            </a:extLst>
          </p:cNvPr>
          <p:cNvSpPr>
            <a:spLocks noGrp="1" noChangeArrowheads="1"/>
          </p:cNvSpPr>
          <p:nvPr>
            <p:ph type="dt" sz="half" idx="11"/>
          </p:nvPr>
        </p:nvSpPr>
        <p:spPr>
          <a:ln/>
        </p:spPr>
        <p:txBody>
          <a:bodyPr/>
          <a:lstStyle>
            <a:lvl1pPr>
              <a:defRPr/>
            </a:lvl1pPr>
          </a:lstStyle>
          <a:p>
            <a:pPr>
              <a:defRPr/>
            </a:pPr>
            <a:fld id="{A4D46C26-C6F8-4744-B103-3163DD1C6DEB}" type="datetime1">
              <a:rPr lang="cs-CZ" altLang="cs-CZ"/>
              <a:pPr>
                <a:defRPr/>
              </a:pPr>
              <a:t>20.10.2017</a:t>
            </a:fld>
            <a:endParaRPr lang="cs-CZ" altLang="cs-CZ"/>
          </a:p>
        </p:txBody>
      </p:sp>
    </p:spTree>
    <p:extLst>
      <p:ext uri="{BB962C8B-B14F-4D97-AF65-F5344CB8AC3E}">
        <p14:creationId xmlns:p14="http://schemas.microsoft.com/office/powerpoint/2010/main" val="9890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439025" y="177800"/>
            <a:ext cx="1939925" cy="6411913"/>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1619250" y="177800"/>
            <a:ext cx="5667375" cy="6411913"/>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9">
            <a:extLst>
              <a:ext uri="{FF2B5EF4-FFF2-40B4-BE49-F238E27FC236}">
                <a16:creationId xmlns:a16="http://schemas.microsoft.com/office/drawing/2014/main" xmlns="" id="{3F66AA4D-25F9-451B-B440-084CCD6DC9D3}"/>
              </a:ext>
            </a:extLst>
          </p:cNvPr>
          <p:cNvSpPr>
            <a:spLocks noGrp="1" noChangeArrowheads="1"/>
          </p:cNvSpPr>
          <p:nvPr>
            <p:ph type="sldNum" sz="quarter" idx="10"/>
          </p:nvPr>
        </p:nvSpPr>
        <p:spPr>
          <a:ln/>
        </p:spPr>
        <p:txBody>
          <a:bodyPr/>
          <a:lstStyle>
            <a:lvl1pPr>
              <a:defRPr/>
            </a:lvl1pPr>
          </a:lstStyle>
          <a:p>
            <a:fld id="{A3AFDFFC-3EEA-4D16-B10A-EF33D520335D}" type="slidenum">
              <a:rPr lang="cs-CZ" altLang="cs-CZ"/>
              <a:pPr/>
              <a:t>‹#›</a:t>
            </a:fld>
            <a:endParaRPr lang="cs-CZ" altLang="cs-CZ"/>
          </a:p>
        </p:txBody>
      </p:sp>
      <p:sp>
        <p:nvSpPr>
          <p:cNvPr id="5" name="Rectangle 10">
            <a:extLst>
              <a:ext uri="{FF2B5EF4-FFF2-40B4-BE49-F238E27FC236}">
                <a16:creationId xmlns:a16="http://schemas.microsoft.com/office/drawing/2014/main" xmlns="" id="{295A731E-D0AB-43EE-8E9A-D0F69ECACD27}"/>
              </a:ext>
            </a:extLst>
          </p:cNvPr>
          <p:cNvSpPr>
            <a:spLocks noGrp="1" noChangeArrowheads="1"/>
          </p:cNvSpPr>
          <p:nvPr>
            <p:ph type="dt" sz="half" idx="11"/>
          </p:nvPr>
        </p:nvSpPr>
        <p:spPr>
          <a:ln/>
        </p:spPr>
        <p:txBody>
          <a:bodyPr/>
          <a:lstStyle>
            <a:lvl1pPr>
              <a:defRPr/>
            </a:lvl1pPr>
          </a:lstStyle>
          <a:p>
            <a:pPr>
              <a:defRPr/>
            </a:pPr>
            <a:fld id="{178D931F-342C-4AB6-A34B-B7F36504387F}" type="datetime1">
              <a:rPr lang="cs-CZ" altLang="cs-CZ"/>
              <a:pPr>
                <a:defRPr/>
              </a:pPr>
              <a:t>20.10.2017</a:t>
            </a:fld>
            <a:endParaRPr lang="cs-CZ" altLang="cs-CZ"/>
          </a:p>
        </p:txBody>
      </p:sp>
    </p:spTree>
    <p:extLst>
      <p:ext uri="{BB962C8B-B14F-4D97-AF65-F5344CB8AC3E}">
        <p14:creationId xmlns:p14="http://schemas.microsoft.com/office/powerpoint/2010/main" val="291775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9">
            <a:extLst>
              <a:ext uri="{FF2B5EF4-FFF2-40B4-BE49-F238E27FC236}">
                <a16:creationId xmlns:a16="http://schemas.microsoft.com/office/drawing/2014/main" xmlns="" id="{F169D49D-FF0F-4DDA-A868-E75A42BD34C5}"/>
              </a:ext>
            </a:extLst>
          </p:cNvPr>
          <p:cNvSpPr>
            <a:spLocks noGrp="1" noChangeArrowheads="1"/>
          </p:cNvSpPr>
          <p:nvPr>
            <p:ph type="sldNum" sz="quarter" idx="10"/>
          </p:nvPr>
        </p:nvSpPr>
        <p:spPr>
          <a:ln/>
        </p:spPr>
        <p:txBody>
          <a:bodyPr/>
          <a:lstStyle>
            <a:lvl1pPr>
              <a:defRPr/>
            </a:lvl1pPr>
          </a:lstStyle>
          <a:p>
            <a:fld id="{BA63A0B6-575E-4717-8BD6-25555CBCF905}" type="slidenum">
              <a:rPr lang="cs-CZ" altLang="cs-CZ"/>
              <a:pPr/>
              <a:t>‹#›</a:t>
            </a:fld>
            <a:endParaRPr lang="cs-CZ" altLang="cs-CZ"/>
          </a:p>
        </p:txBody>
      </p:sp>
      <p:sp>
        <p:nvSpPr>
          <p:cNvPr id="5" name="Rectangle 10">
            <a:extLst>
              <a:ext uri="{FF2B5EF4-FFF2-40B4-BE49-F238E27FC236}">
                <a16:creationId xmlns:a16="http://schemas.microsoft.com/office/drawing/2014/main" xmlns="" id="{9F17E170-C924-4E29-BFB8-A90511E773F8}"/>
              </a:ext>
            </a:extLst>
          </p:cNvPr>
          <p:cNvSpPr>
            <a:spLocks noGrp="1" noChangeArrowheads="1"/>
          </p:cNvSpPr>
          <p:nvPr>
            <p:ph type="dt" sz="half" idx="11"/>
          </p:nvPr>
        </p:nvSpPr>
        <p:spPr>
          <a:ln/>
        </p:spPr>
        <p:txBody>
          <a:bodyPr/>
          <a:lstStyle>
            <a:lvl1pPr>
              <a:defRPr/>
            </a:lvl1pPr>
          </a:lstStyle>
          <a:p>
            <a:pPr>
              <a:defRPr/>
            </a:pPr>
            <a:fld id="{562A81C8-70FF-4D10-A2FA-01AFEF2D7A71}" type="datetime1">
              <a:rPr lang="cs-CZ" altLang="cs-CZ"/>
              <a:pPr>
                <a:defRPr/>
              </a:pPr>
              <a:t>20.10.2017</a:t>
            </a:fld>
            <a:endParaRPr lang="cs-CZ" altLang="cs-CZ"/>
          </a:p>
        </p:txBody>
      </p:sp>
    </p:spTree>
    <p:extLst>
      <p:ext uri="{BB962C8B-B14F-4D97-AF65-F5344CB8AC3E}">
        <p14:creationId xmlns:p14="http://schemas.microsoft.com/office/powerpoint/2010/main" val="376670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550" y="4859338"/>
            <a:ext cx="9090025" cy="15017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9">
            <a:extLst>
              <a:ext uri="{FF2B5EF4-FFF2-40B4-BE49-F238E27FC236}">
                <a16:creationId xmlns:a16="http://schemas.microsoft.com/office/drawing/2014/main" xmlns="" id="{90D78EF0-144C-477B-9DEF-7F7923ADAA24}"/>
              </a:ext>
            </a:extLst>
          </p:cNvPr>
          <p:cNvSpPr>
            <a:spLocks noGrp="1" noChangeArrowheads="1"/>
          </p:cNvSpPr>
          <p:nvPr>
            <p:ph type="sldNum" sz="quarter" idx="10"/>
          </p:nvPr>
        </p:nvSpPr>
        <p:spPr>
          <a:ln/>
        </p:spPr>
        <p:txBody>
          <a:bodyPr/>
          <a:lstStyle>
            <a:lvl1pPr>
              <a:defRPr/>
            </a:lvl1pPr>
          </a:lstStyle>
          <a:p>
            <a:fld id="{4640B588-D234-4C7E-8478-712BAF2F87F6}" type="slidenum">
              <a:rPr lang="cs-CZ" altLang="cs-CZ"/>
              <a:pPr/>
              <a:t>‹#›</a:t>
            </a:fld>
            <a:endParaRPr lang="cs-CZ" altLang="cs-CZ"/>
          </a:p>
        </p:txBody>
      </p:sp>
      <p:sp>
        <p:nvSpPr>
          <p:cNvPr id="5" name="Rectangle 10">
            <a:extLst>
              <a:ext uri="{FF2B5EF4-FFF2-40B4-BE49-F238E27FC236}">
                <a16:creationId xmlns:a16="http://schemas.microsoft.com/office/drawing/2014/main" xmlns="" id="{FDE35ED6-0CA5-4506-82E4-A63A759FE4BD}"/>
              </a:ext>
            </a:extLst>
          </p:cNvPr>
          <p:cNvSpPr>
            <a:spLocks noGrp="1" noChangeArrowheads="1"/>
          </p:cNvSpPr>
          <p:nvPr>
            <p:ph type="dt" sz="half" idx="11"/>
          </p:nvPr>
        </p:nvSpPr>
        <p:spPr>
          <a:ln/>
        </p:spPr>
        <p:txBody>
          <a:bodyPr/>
          <a:lstStyle>
            <a:lvl1pPr>
              <a:defRPr/>
            </a:lvl1pPr>
          </a:lstStyle>
          <a:p>
            <a:pPr>
              <a:defRPr/>
            </a:pPr>
            <a:fld id="{42E5EC40-BF74-4961-BE7E-CD90D753452B}" type="datetime1">
              <a:rPr lang="cs-CZ" altLang="cs-CZ"/>
              <a:pPr>
                <a:defRPr/>
              </a:pPr>
              <a:t>20.10.2017</a:t>
            </a:fld>
            <a:endParaRPr lang="cs-CZ" altLang="cs-CZ"/>
          </a:p>
        </p:txBody>
      </p:sp>
    </p:spTree>
    <p:extLst>
      <p:ext uri="{BB962C8B-B14F-4D97-AF65-F5344CB8AC3E}">
        <p14:creationId xmlns:p14="http://schemas.microsoft.com/office/powerpoint/2010/main" val="19265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1619250" y="1619250"/>
            <a:ext cx="3803650"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575300" y="1619250"/>
            <a:ext cx="3803650"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9">
            <a:extLst>
              <a:ext uri="{FF2B5EF4-FFF2-40B4-BE49-F238E27FC236}">
                <a16:creationId xmlns:a16="http://schemas.microsoft.com/office/drawing/2014/main" xmlns="" id="{F9E4BB32-F1EB-44C7-9242-8C17693B022B}"/>
              </a:ext>
            </a:extLst>
          </p:cNvPr>
          <p:cNvSpPr>
            <a:spLocks noGrp="1" noChangeArrowheads="1"/>
          </p:cNvSpPr>
          <p:nvPr>
            <p:ph type="sldNum" sz="quarter" idx="10"/>
          </p:nvPr>
        </p:nvSpPr>
        <p:spPr>
          <a:ln/>
        </p:spPr>
        <p:txBody>
          <a:bodyPr/>
          <a:lstStyle>
            <a:lvl1pPr>
              <a:defRPr/>
            </a:lvl1pPr>
          </a:lstStyle>
          <a:p>
            <a:fld id="{27725E2A-E44F-4543-9416-15FDACA1F737}" type="slidenum">
              <a:rPr lang="cs-CZ" altLang="cs-CZ"/>
              <a:pPr/>
              <a:t>‹#›</a:t>
            </a:fld>
            <a:endParaRPr lang="cs-CZ" altLang="cs-CZ"/>
          </a:p>
        </p:txBody>
      </p:sp>
      <p:sp>
        <p:nvSpPr>
          <p:cNvPr id="6" name="Rectangle 10">
            <a:extLst>
              <a:ext uri="{FF2B5EF4-FFF2-40B4-BE49-F238E27FC236}">
                <a16:creationId xmlns:a16="http://schemas.microsoft.com/office/drawing/2014/main" xmlns="" id="{E29131CD-D279-49A0-98CB-BF71570DF862}"/>
              </a:ext>
            </a:extLst>
          </p:cNvPr>
          <p:cNvSpPr>
            <a:spLocks noGrp="1" noChangeArrowheads="1"/>
          </p:cNvSpPr>
          <p:nvPr>
            <p:ph type="dt" sz="half" idx="11"/>
          </p:nvPr>
        </p:nvSpPr>
        <p:spPr>
          <a:ln/>
        </p:spPr>
        <p:txBody>
          <a:bodyPr/>
          <a:lstStyle>
            <a:lvl1pPr>
              <a:defRPr/>
            </a:lvl1pPr>
          </a:lstStyle>
          <a:p>
            <a:pPr>
              <a:defRPr/>
            </a:pPr>
            <a:fld id="{A19B83D0-0B30-4CD4-9052-BEDE7624E159}" type="datetime1">
              <a:rPr lang="cs-CZ" altLang="cs-CZ"/>
              <a:pPr>
                <a:defRPr/>
              </a:pPr>
              <a:t>20.10.2017</a:t>
            </a:fld>
            <a:endParaRPr lang="cs-CZ" altLang="cs-CZ"/>
          </a:p>
        </p:txBody>
      </p:sp>
    </p:spTree>
    <p:extLst>
      <p:ext uri="{BB962C8B-B14F-4D97-AF65-F5344CB8AC3E}">
        <p14:creationId xmlns:p14="http://schemas.microsoft.com/office/powerpoint/2010/main" val="167226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34988" y="303213"/>
            <a:ext cx="9623425" cy="1260475"/>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9">
            <a:extLst>
              <a:ext uri="{FF2B5EF4-FFF2-40B4-BE49-F238E27FC236}">
                <a16:creationId xmlns:a16="http://schemas.microsoft.com/office/drawing/2014/main" xmlns="" id="{7EBB545B-6F71-425D-9762-E2F0ED824302}"/>
              </a:ext>
            </a:extLst>
          </p:cNvPr>
          <p:cNvSpPr>
            <a:spLocks noGrp="1" noChangeArrowheads="1"/>
          </p:cNvSpPr>
          <p:nvPr>
            <p:ph type="sldNum" sz="quarter" idx="10"/>
          </p:nvPr>
        </p:nvSpPr>
        <p:spPr>
          <a:ln/>
        </p:spPr>
        <p:txBody>
          <a:bodyPr/>
          <a:lstStyle>
            <a:lvl1pPr>
              <a:defRPr/>
            </a:lvl1pPr>
          </a:lstStyle>
          <a:p>
            <a:fld id="{FDB767A6-7706-414E-8D5B-F48D30098B23}" type="slidenum">
              <a:rPr lang="cs-CZ" altLang="cs-CZ"/>
              <a:pPr/>
              <a:t>‹#›</a:t>
            </a:fld>
            <a:endParaRPr lang="cs-CZ" altLang="cs-CZ"/>
          </a:p>
        </p:txBody>
      </p:sp>
      <p:sp>
        <p:nvSpPr>
          <p:cNvPr id="8" name="Rectangle 10">
            <a:extLst>
              <a:ext uri="{FF2B5EF4-FFF2-40B4-BE49-F238E27FC236}">
                <a16:creationId xmlns:a16="http://schemas.microsoft.com/office/drawing/2014/main" xmlns="" id="{D74C1458-1A87-4D0E-AF3B-05F1E1DCB04F}"/>
              </a:ext>
            </a:extLst>
          </p:cNvPr>
          <p:cNvSpPr>
            <a:spLocks noGrp="1" noChangeArrowheads="1"/>
          </p:cNvSpPr>
          <p:nvPr>
            <p:ph type="dt" sz="half" idx="11"/>
          </p:nvPr>
        </p:nvSpPr>
        <p:spPr>
          <a:ln/>
        </p:spPr>
        <p:txBody>
          <a:bodyPr/>
          <a:lstStyle>
            <a:lvl1pPr>
              <a:defRPr/>
            </a:lvl1pPr>
          </a:lstStyle>
          <a:p>
            <a:pPr>
              <a:defRPr/>
            </a:pPr>
            <a:fld id="{DD4DC335-C6B9-4FAF-9054-4E7D89C67761}" type="datetime1">
              <a:rPr lang="cs-CZ" altLang="cs-CZ"/>
              <a:pPr>
                <a:defRPr/>
              </a:pPr>
              <a:t>20.10.2017</a:t>
            </a:fld>
            <a:endParaRPr lang="cs-CZ" altLang="cs-CZ"/>
          </a:p>
        </p:txBody>
      </p:sp>
    </p:spTree>
    <p:extLst>
      <p:ext uri="{BB962C8B-B14F-4D97-AF65-F5344CB8AC3E}">
        <p14:creationId xmlns:p14="http://schemas.microsoft.com/office/powerpoint/2010/main" val="302586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9">
            <a:extLst>
              <a:ext uri="{FF2B5EF4-FFF2-40B4-BE49-F238E27FC236}">
                <a16:creationId xmlns:a16="http://schemas.microsoft.com/office/drawing/2014/main" xmlns="" id="{EDA9ACDD-726F-4558-A14F-F6B6609AF820}"/>
              </a:ext>
            </a:extLst>
          </p:cNvPr>
          <p:cNvSpPr>
            <a:spLocks noGrp="1" noChangeArrowheads="1"/>
          </p:cNvSpPr>
          <p:nvPr>
            <p:ph type="sldNum" sz="quarter" idx="10"/>
          </p:nvPr>
        </p:nvSpPr>
        <p:spPr>
          <a:ln/>
        </p:spPr>
        <p:txBody>
          <a:bodyPr/>
          <a:lstStyle>
            <a:lvl1pPr>
              <a:defRPr/>
            </a:lvl1pPr>
          </a:lstStyle>
          <a:p>
            <a:fld id="{3FD09DDE-375B-4312-A2C0-089911404DD1}" type="slidenum">
              <a:rPr lang="cs-CZ" altLang="cs-CZ"/>
              <a:pPr/>
              <a:t>‹#›</a:t>
            </a:fld>
            <a:endParaRPr lang="cs-CZ" altLang="cs-CZ"/>
          </a:p>
        </p:txBody>
      </p:sp>
      <p:sp>
        <p:nvSpPr>
          <p:cNvPr id="4" name="Rectangle 10">
            <a:extLst>
              <a:ext uri="{FF2B5EF4-FFF2-40B4-BE49-F238E27FC236}">
                <a16:creationId xmlns:a16="http://schemas.microsoft.com/office/drawing/2014/main" xmlns="" id="{09A413AF-10FA-450F-8E49-D97D0A269978}"/>
              </a:ext>
            </a:extLst>
          </p:cNvPr>
          <p:cNvSpPr>
            <a:spLocks noGrp="1" noChangeArrowheads="1"/>
          </p:cNvSpPr>
          <p:nvPr>
            <p:ph type="dt" sz="half" idx="11"/>
          </p:nvPr>
        </p:nvSpPr>
        <p:spPr>
          <a:ln/>
        </p:spPr>
        <p:txBody>
          <a:bodyPr/>
          <a:lstStyle>
            <a:lvl1pPr>
              <a:defRPr/>
            </a:lvl1pPr>
          </a:lstStyle>
          <a:p>
            <a:pPr>
              <a:defRPr/>
            </a:pPr>
            <a:fld id="{21FA4FAD-69C6-4FFB-8112-894920BEA050}" type="datetime1">
              <a:rPr lang="cs-CZ" altLang="cs-CZ"/>
              <a:pPr>
                <a:defRPr/>
              </a:pPr>
              <a:t>20.10.2017</a:t>
            </a:fld>
            <a:endParaRPr lang="cs-CZ" altLang="cs-CZ"/>
          </a:p>
        </p:txBody>
      </p:sp>
    </p:spTree>
    <p:extLst>
      <p:ext uri="{BB962C8B-B14F-4D97-AF65-F5344CB8AC3E}">
        <p14:creationId xmlns:p14="http://schemas.microsoft.com/office/powerpoint/2010/main" val="417382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DB4447F1-DCF0-421F-81B1-7E60C0DDC674}"/>
              </a:ext>
            </a:extLst>
          </p:cNvPr>
          <p:cNvSpPr>
            <a:spLocks noGrp="1" noChangeArrowheads="1"/>
          </p:cNvSpPr>
          <p:nvPr>
            <p:ph type="sldNum" sz="quarter" idx="10"/>
          </p:nvPr>
        </p:nvSpPr>
        <p:spPr>
          <a:ln/>
        </p:spPr>
        <p:txBody>
          <a:bodyPr/>
          <a:lstStyle>
            <a:lvl1pPr>
              <a:defRPr/>
            </a:lvl1pPr>
          </a:lstStyle>
          <a:p>
            <a:fld id="{0DDCB68B-31D1-4C3A-AA11-E9AED95CAE11}" type="slidenum">
              <a:rPr lang="cs-CZ" altLang="cs-CZ"/>
              <a:pPr/>
              <a:t>‹#›</a:t>
            </a:fld>
            <a:endParaRPr lang="cs-CZ" altLang="cs-CZ"/>
          </a:p>
        </p:txBody>
      </p:sp>
      <p:sp>
        <p:nvSpPr>
          <p:cNvPr id="3" name="Rectangle 10">
            <a:extLst>
              <a:ext uri="{FF2B5EF4-FFF2-40B4-BE49-F238E27FC236}">
                <a16:creationId xmlns:a16="http://schemas.microsoft.com/office/drawing/2014/main" xmlns="" id="{965A7875-8A7D-47EA-BABF-FB7AAE52C011}"/>
              </a:ext>
            </a:extLst>
          </p:cNvPr>
          <p:cNvSpPr>
            <a:spLocks noGrp="1" noChangeArrowheads="1"/>
          </p:cNvSpPr>
          <p:nvPr>
            <p:ph type="dt" sz="half" idx="11"/>
          </p:nvPr>
        </p:nvSpPr>
        <p:spPr>
          <a:ln/>
        </p:spPr>
        <p:txBody>
          <a:bodyPr/>
          <a:lstStyle>
            <a:lvl1pPr>
              <a:defRPr/>
            </a:lvl1pPr>
          </a:lstStyle>
          <a:p>
            <a:pPr>
              <a:defRPr/>
            </a:pPr>
            <a:fld id="{33F635B5-89D6-493B-8916-033D7E73ED51}" type="datetime1">
              <a:rPr lang="cs-CZ" altLang="cs-CZ"/>
              <a:pPr>
                <a:defRPr/>
              </a:pPr>
              <a:t>20.10.2017</a:t>
            </a:fld>
            <a:endParaRPr lang="cs-CZ" altLang="cs-CZ"/>
          </a:p>
        </p:txBody>
      </p:sp>
    </p:spTree>
    <p:extLst>
      <p:ext uri="{BB962C8B-B14F-4D97-AF65-F5344CB8AC3E}">
        <p14:creationId xmlns:p14="http://schemas.microsoft.com/office/powerpoint/2010/main" val="1860730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988" y="301625"/>
            <a:ext cx="3517900" cy="1281113"/>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9">
            <a:extLst>
              <a:ext uri="{FF2B5EF4-FFF2-40B4-BE49-F238E27FC236}">
                <a16:creationId xmlns:a16="http://schemas.microsoft.com/office/drawing/2014/main" xmlns="" id="{E4AB3A3E-EA79-44D4-89C7-E5E6BADF38B4}"/>
              </a:ext>
            </a:extLst>
          </p:cNvPr>
          <p:cNvSpPr>
            <a:spLocks noGrp="1" noChangeArrowheads="1"/>
          </p:cNvSpPr>
          <p:nvPr>
            <p:ph type="sldNum" sz="quarter" idx="10"/>
          </p:nvPr>
        </p:nvSpPr>
        <p:spPr>
          <a:ln/>
        </p:spPr>
        <p:txBody>
          <a:bodyPr/>
          <a:lstStyle>
            <a:lvl1pPr>
              <a:defRPr/>
            </a:lvl1pPr>
          </a:lstStyle>
          <a:p>
            <a:fld id="{4EE95DE0-ADE0-401C-84DF-563BC785806A}" type="slidenum">
              <a:rPr lang="cs-CZ" altLang="cs-CZ"/>
              <a:pPr/>
              <a:t>‹#›</a:t>
            </a:fld>
            <a:endParaRPr lang="cs-CZ" altLang="cs-CZ"/>
          </a:p>
        </p:txBody>
      </p:sp>
      <p:sp>
        <p:nvSpPr>
          <p:cNvPr id="6" name="Rectangle 10">
            <a:extLst>
              <a:ext uri="{FF2B5EF4-FFF2-40B4-BE49-F238E27FC236}">
                <a16:creationId xmlns:a16="http://schemas.microsoft.com/office/drawing/2014/main" xmlns="" id="{56751F6C-48BD-4093-96B7-CD420E7617DF}"/>
              </a:ext>
            </a:extLst>
          </p:cNvPr>
          <p:cNvSpPr>
            <a:spLocks noGrp="1" noChangeArrowheads="1"/>
          </p:cNvSpPr>
          <p:nvPr>
            <p:ph type="dt" sz="half" idx="11"/>
          </p:nvPr>
        </p:nvSpPr>
        <p:spPr>
          <a:ln/>
        </p:spPr>
        <p:txBody>
          <a:bodyPr/>
          <a:lstStyle>
            <a:lvl1pPr>
              <a:defRPr/>
            </a:lvl1pPr>
          </a:lstStyle>
          <a:p>
            <a:pPr>
              <a:defRPr/>
            </a:pPr>
            <a:fld id="{433C7317-A73B-4864-80A5-7EADAD9BBA64}" type="datetime1">
              <a:rPr lang="cs-CZ" altLang="cs-CZ"/>
              <a:pPr>
                <a:defRPr/>
              </a:pPr>
              <a:t>20.10.2017</a:t>
            </a:fld>
            <a:endParaRPr lang="cs-CZ" altLang="cs-CZ"/>
          </a:p>
        </p:txBody>
      </p:sp>
    </p:spTree>
    <p:extLst>
      <p:ext uri="{BB962C8B-B14F-4D97-AF65-F5344CB8AC3E}">
        <p14:creationId xmlns:p14="http://schemas.microsoft.com/office/powerpoint/2010/main" val="406421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500" y="5292725"/>
            <a:ext cx="6416675" cy="625475"/>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9">
            <a:extLst>
              <a:ext uri="{FF2B5EF4-FFF2-40B4-BE49-F238E27FC236}">
                <a16:creationId xmlns:a16="http://schemas.microsoft.com/office/drawing/2014/main" xmlns="" id="{676BB577-B9CC-45B2-B70A-6EA1F4A71269}"/>
              </a:ext>
            </a:extLst>
          </p:cNvPr>
          <p:cNvSpPr>
            <a:spLocks noGrp="1" noChangeArrowheads="1"/>
          </p:cNvSpPr>
          <p:nvPr>
            <p:ph type="sldNum" sz="quarter" idx="10"/>
          </p:nvPr>
        </p:nvSpPr>
        <p:spPr>
          <a:ln/>
        </p:spPr>
        <p:txBody>
          <a:bodyPr/>
          <a:lstStyle>
            <a:lvl1pPr>
              <a:defRPr/>
            </a:lvl1pPr>
          </a:lstStyle>
          <a:p>
            <a:fld id="{F41A6CFB-1819-477A-A70C-E536DCDA688E}" type="slidenum">
              <a:rPr lang="cs-CZ" altLang="cs-CZ"/>
              <a:pPr/>
              <a:t>‹#›</a:t>
            </a:fld>
            <a:endParaRPr lang="cs-CZ" altLang="cs-CZ"/>
          </a:p>
        </p:txBody>
      </p:sp>
      <p:sp>
        <p:nvSpPr>
          <p:cNvPr id="6" name="Rectangle 10">
            <a:extLst>
              <a:ext uri="{FF2B5EF4-FFF2-40B4-BE49-F238E27FC236}">
                <a16:creationId xmlns:a16="http://schemas.microsoft.com/office/drawing/2014/main" xmlns="" id="{501D3DB4-8293-4853-AA19-A8CF5AD96A05}"/>
              </a:ext>
            </a:extLst>
          </p:cNvPr>
          <p:cNvSpPr>
            <a:spLocks noGrp="1" noChangeArrowheads="1"/>
          </p:cNvSpPr>
          <p:nvPr>
            <p:ph type="dt" sz="half" idx="11"/>
          </p:nvPr>
        </p:nvSpPr>
        <p:spPr>
          <a:ln/>
        </p:spPr>
        <p:txBody>
          <a:bodyPr/>
          <a:lstStyle>
            <a:lvl1pPr>
              <a:defRPr/>
            </a:lvl1pPr>
          </a:lstStyle>
          <a:p>
            <a:pPr>
              <a:defRPr/>
            </a:pPr>
            <a:fld id="{5DDF4AED-DD15-4AC9-8466-93801BE55ADA}" type="datetime1">
              <a:rPr lang="cs-CZ" altLang="cs-CZ"/>
              <a:pPr>
                <a:defRPr/>
              </a:pPr>
              <a:t>20.10.2017</a:t>
            </a:fld>
            <a:endParaRPr lang="cs-CZ" altLang="cs-CZ"/>
          </a:p>
        </p:txBody>
      </p:sp>
    </p:spTree>
    <p:extLst>
      <p:ext uri="{BB962C8B-B14F-4D97-AF65-F5344CB8AC3E}">
        <p14:creationId xmlns:p14="http://schemas.microsoft.com/office/powerpoint/2010/main" val="1296683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ozadi">
            <a:extLst>
              <a:ext uri="{FF2B5EF4-FFF2-40B4-BE49-F238E27FC236}">
                <a16:creationId xmlns:a16="http://schemas.microsoft.com/office/drawing/2014/main" xmlns="" id="{32F3A9D9-125D-47CE-88CA-4288AE39E1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13" y="-136525"/>
            <a:ext cx="10902951" cy="770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xmlns="" id="{7401246C-AC15-4BE3-8C50-63680C04479D}"/>
              </a:ext>
            </a:extLst>
          </p:cNvPr>
          <p:cNvSpPr>
            <a:spLocks noGrp="1" noChangeArrowheads="1"/>
          </p:cNvSpPr>
          <p:nvPr>
            <p:ph type="title"/>
          </p:nvPr>
        </p:nvSpPr>
        <p:spPr bwMode="auto">
          <a:xfrm>
            <a:off x="3832225" y="177800"/>
            <a:ext cx="423545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Nadpis prezentace</a:t>
            </a:r>
          </a:p>
        </p:txBody>
      </p:sp>
      <p:sp>
        <p:nvSpPr>
          <p:cNvPr id="1028" name="Rectangle 3">
            <a:extLst>
              <a:ext uri="{FF2B5EF4-FFF2-40B4-BE49-F238E27FC236}">
                <a16:creationId xmlns:a16="http://schemas.microsoft.com/office/drawing/2014/main" xmlns="" id="{8CB24FFD-38F8-439A-90FD-9D43FC82DB1B}"/>
              </a:ext>
            </a:extLst>
          </p:cNvPr>
          <p:cNvSpPr>
            <a:spLocks noGrp="1" noChangeArrowheads="1"/>
          </p:cNvSpPr>
          <p:nvPr>
            <p:ph type="body" idx="1"/>
          </p:nvPr>
        </p:nvSpPr>
        <p:spPr bwMode="auto">
          <a:xfrm>
            <a:off x="1619250" y="1619250"/>
            <a:ext cx="7759700"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Název oddílu – úroveň 1</a:t>
            </a:r>
          </a:p>
          <a:p>
            <a:pPr lvl="1"/>
            <a:r>
              <a:rPr lang="cs-CZ" altLang="cs-CZ"/>
              <a:t>Text oddílu – úroveň 2</a:t>
            </a:r>
          </a:p>
          <a:p>
            <a:pPr lvl="2"/>
            <a:r>
              <a:rPr lang="cs-CZ" altLang="cs-CZ"/>
              <a:t>Text oddílu – úroveň 3</a:t>
            </a:r>
          </a:p>
        </p:txBody>
      </p:sp>
      <p:sp>
        <p:nvSpPr>
          <p:cNvPr id="63496" name="Rectangle 8">
            <a:extLst>
              <a:ext uri="{FF2B5EF4-FFF2-40B4-BE49-F238E27FC236}">
                <a16:creationId xmlns:a16="http://schemas.microsoft.com/office/drawing/2014/main" xmlns="" id="{681956D3-3401-47DD-83DF-72072E7DF523}"/>
              </a:ext>
            </a:extLst>
          </p:cNvPr>
          <p:cNvSpPr>
            <a:spLocks noChangeArrowheads="1"/>
          </p:cNvSpPr>
          <p:nvPr/>
        </p:nvSpPr>
        <p:spPr bwMode="auto">
          <a:xfrm>
            <a:off x="8278813" y="7124700"/>
            <a:ext cx="218122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995363">
              <a:spcBef>
                <a:spcPct val="0"/>
              </a:spcBef>
              <a:defRPr>
                <a:solidFill>
                  <a:schemeClr val="tx1"/>
                </a:solidFill>
                <a:latin typeface="Arial" charset="0"/>
              </a:defRPr>
            </a:lvl1pPr>
            <a:lvl2pPr marL="498475" defTabSz="995363">
              <a:spcBef>
                <a:spcPct val="0"/>
              </a:spcBef>
              <a:defRPr>
                <a:solidFill>
                  <a:schemeClr val="tx1"/>
                </a:solidFill>
                <a:latin typeface="Arial" charset="0"/>
              </a:defRPr>
            </a:lvl2pPr>
            <a:lvl3pPr marL="995363" defTabSz="995363">
              <a:spcBef>
                <a:spcPct val="0"/>
              </a:spcBef>
              <a:defRPr>
                <a:solidFill>
                  <a:schemeClr val="tx1"/>
                </a:solidFill>
                <a:latin typeface="Arial" charset="0"/>
              </a:defRPr>
            </a:lvl3pPr>
            <a:lvl4pPr marL="1493838" defTabSz="995363">
              <a:spcBef>
                <a:spcPct val="0"/>
              </a:spcBef>
              <a:defRPr>
                <a:solidFill>
                  <a:schemeClr val="tx1"/>
                </a:solidFill>
                <a:latin typeface="Arial" charset="0"/>
              </a:defRPr>
            </a:lvl4pPr>
            <a:lvl5pPr marL="1990725" defTabSz="995363">
              <a:spcBef>
                <a:spcPct val="0"/>
              </a:spcBef>
              <a:defRPr>
                <a:solidFill>
                  <a:schemeClr val="tx1"/>
                </a:solidFill>
                <a:latin typeface="Arial" charset="0"/>
              </a:defRPr>
            </a:lvl5pPr>
            <a:lvl6pPr marL="2447925" defTabSz="995363" fontAlgn="base">
              <a:spcBef>
                <a:spcPct val="0"/>
              </a:spcBef>
              <a:spcAft>
                <a:spcPct val="0"/>
              </a:spcAft>
              <a:defRPr>
                <a:solidFill>
                  <a:schemeClr val="tx1"/>
                </a:solidFill>
                <a:latin typeface="Arial" charset="0"/>
              </a:defRPr>
            </a:lvl6pPr>
            <a:lvl7pPr marL="2905125" defTabSz="995363" fontAlgn="base">
              <a:spcBef>
                <a:spcPct val="0"/>
              </a:spcBef>
              <a:spcAft>
                <a:spcPct val="0"/>
              </a:spcAft>
              <a:defRPr>
                <a:solidFill>
                  <a:schemeClr val="tx1"/>
                </a:solidFill>
                <a:latin typeface="Arial" charset="0"/>
              </a:defRPr>
            </a:lvl7pPr>
            <a:lvl8pPr marL="3362325" defTabSz="995363" fontAlgn="base">
              <a:spcBef>
                <a:spcPct val="0"/>
              </a:spcBef>
              <a:spcAft>
                <a:spcPct val="0"/>
              </a:spcAft>
              <a:defRPr>
                <a:solidFill>
                  <a:schemeClr val="tx1"/>
                </a:solidFill>
                <a:latin typeface="Arial" charset="0"/>
              </a:defRPr>
            </a:lvl8pPr>
            <a:lvl9pPr marL="3819525" defTabSz="995363" fontAlgn="base">
              <a:spcBef>
                <a:spcPct val="0"/>
              </a:spcBef>
              <a:spcAft>
                <a:spcPct val="0"/>
              </a:spcAft>
              <a:defRPr>
                <a:solidFill>
                  <a:schemeClr val="tx1"/>
                </a:solidFill>
                <a:latin typeface="Arial" charset="0"/>
              </a:defRPr>
            </a:lvl9pPr>
          </a:lstStyle>
          <a:p>
            <a:pPr algn="ctr">
              <a:defRPr/>
            </a:pPr>
            <a:r>
              <a:rPr lang="cs-CZ" altLang="cs-CZ" sz="1400">
                <a:solidFill>
                  <a:schemeClr val="bg2"/>
                </a:solidFill>
              </a:rPr>
              <a:t>PREZENTUJÍCÍ</a:t>
            </a:r>
          </a:p>
        </p:txBody>
      </p:sp>
      <p:sp>
        <p:nvSpPr>
          <p:cNvPr id="63497" name="Rectangle 9">
            <a:extLst>
              <a:ext uri="{FF2B5EF4-FFF2-40B4-BE49-F238E27FC236}">
                <a16:creationId xmlns:a16="http://schemas.microsoft.com/office/drawing/2014/main" xmlns="" id="{6598AB99-4567-43F1-A4D1-0C4667619259}"/>
              </a:ext>
            </a:extLst>
          </p:cNvPr>
          <p:cNvSpPr>
            <a:spLocks noGrp="1" noChangeArrowheads="1"/>
          </p:cNvSpPr>
          <p:nvPr>
            <p:ph type="sldNum" sz="quarter" idx="4"/>
          </p:nvPr>
        </p:nvSpPr>
        <p:spPr bwMode="auto">
          <a:xfrm>
            <a:off x="6116638" y="7124700"/>
            <a:ext cx="1316037"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995363">
              <a:spcBef>
                <a:spcPct val="0"/>
              </a:spcBef>
              <a:defRPr sz="1400">
                <a:solidFill>
                  <a:schemeClr val="bg2"/>
                </a:solidFill>
              </a:defRPr>
            </a:lvl1pPr>
          </a:lstStyle>
          <a:p>
            <a:fld id="{04E4F3B2-1665-4E0D-8809-FCC522A1781A}" type="slidenum">
              <a:rPr lang="cs-CZ" altLang="cs-CZ"/>
              <a:pPr/>
              <a:t>‹#›</a:t>
            </a:fld>
            <a:endParaRPr lang="cs-CZ" altLang="cs-CZ"/>
          </a:p>
        </p:txBody>
      </p:sp>
      <p:sp>
        <p:nvSpPr>
          <p:cNvPr id="63498" name="Rectangle 10">
            <a:extLst>
              <a:ext uri="{FF2B5EF4-FFF2-40B4-BE49-F238E27FC236}">
                <a16:creationId xmlns:a16="http://schemas.microsoft.com/office/drawing/2014/main" xmlns="" id="{38F21F3E-A30B-40E7-A692-783DBAAB1B94}"/>
              </a:ext>
            </a:extLst>
          </p:cNvPr>
          <p:cNvSpPr>
            <a:spLocks noGrp="1" noChangeArrowheads="1"/>
          </p:cNvSpPr>
          <p:nvPr>
            <p:ph type="dt" sz="half" idx="2"/>
          </p:nvPr>
        </p:nvSpPr>
        <p:spPr bwMode="auto">
          <a:xfrm>
            <a:off x="3778250" y="7124700"/>
            <a:ext cx="1638300"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defTabSz="995363">
              <a:spcBef>
                <a:spcPct val="0"/>
              </a:spcBef>
              <a:defRPr sz="1400">
                <a:solidFill>
                  <a:schemeClr val="bg2"/>
                </a:solidFill>
                <a:latin typeface="Arial" charset="0"/>
              </a:defRPr>
            </a:lvl1pPr>
          </a:lstStyle>
          <a:p>
            <a:pPr>
              <a:defRPr/>
            </a:pPr>
            <a:fld id="{FB967C08-222E-47A0-8660-00663610B472}" type="datetime1">
              <a:rPr lang="cs-CZ" altLang="cs-CZ"/>
              <a:pPr>
                <a:defRPr/>
              </a:pPr>
              <a:t>20.10.2017</a:t>
            </a:fld>
            <a:endParaRPr lang="cs-CZ" altLang="cs-CZ"/>
          </a:p>
        </p:txBody>
      </p:sp>
      <p:pic>
        <p:nvPicPr>
          <p:cNvPr id="1032" name="Picture 11" descr="Logo bar poz">
            <a:extLst>
              <a:ext uri="{FF2B5EF4-FFF2-40B4-BE49-F238E27FC236}">
                <a16:creationId xmlns:a16="http://schemas.microsoft.com/office/drawing/2014/main" xmlns="" id="{B146CE3E-8BE0-406B-A30E-3E04FBD3518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3725" y="6948488"/>
            <a:ext cx="10810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p:txStyles>
    <p:titleStyle>
      <a:lvl1pPr algn="l" rtl="0" eaLnBrk="0" fontAlgn="base" hangingPunct="0">
        <a:spcBef>
          <a:spcPct val="0"/>
        </a:spcBef>
        <a:spcAft>
          <a:spcPct val="0"/>
        </a:spcAft>
        <a:defRPr sz="2400" b="1">
          <a:solidFill>
            <a:srgbClr val="DDDDDD"/>
          </a:solidFill>
          <a:latin typeface="+mj-lt"/>
          <a:ea typeface="+mj-ea"/>
          <a:cs typeface="+mj-cs"/>
        </a:defRPr>
      </a:lvl1pPr>
      <a:lvl2pPr algn="l" rtl="0" eaLnBrk="0" fontAlgn="base" hangingPunct="0">
        <a:spcBef>
          <a:spcPct val="0"/>
        </a:spcBef>
        <a:spcAft>
          <a:spcPct val="0"/>
        </a:spcAft>
        <a:defRPr sz="2400" b="1">
          <a:solidFill>
            <a:srgbClr val="DDDDDD"/>
          </a:solidFill>
          <a:latin typeface="Arial" charset="0"/>
        </a:defRPr>
      </a:lvl2pPr>
      <a:lvl3pPr algn="l" rtl="0" eaLnBrk="0" fontAlgn="base" hangingPunct="0">
        <a:spcBef>
          <a:spcPct val="0"/>
        </a:spcBef>
        <a:spcAft>
          <a:spcPct val="0"/>
        </a:spcAft>
        <a:defRPr sz="2400" b="1">
          <a:solidFill>
            <a:srgbClr val="DDDDDD"/>
          </a:solidFill>
          <a:latin typeface="Arial" charset="0"/>
        </a:defRPr>
      </a:lvl3pPr>
      <a:lvl4pPr algn="l" rtl="0" eaLnBrk="0" fontAlgn="base" hangingPunct="0">
        <a:spcBef>
          <a:spcPct val="0"/>
        </a:spcBef>
        <a:spcAft>
          <a:spcPct val="0"/>
        </a:spcAft>
        <a:defRPr sz="2400" b="1">
          <a:solidFill>
            <a:srgbClr val="DDDDDD"/>
          </a:solidFill>
          <a:latin typeface="Arial" charset="0"/>
        </a:defRPr>
      </a:lvl4pPr>
      <a:lvl5pPr algn="l" rtl="0" eaLnBrk="0" fontAlgn="base" hangingPunct="0">
        <a:spcBef>
          <a:spcPct val="0"/>
        </a:spcBef>
        <a:spcAft>
          <a:spcPct val="0"/>
        </a:spcAft>
        <a:defRPr sz="2400" b="1">
          <a:solidFill>
            <a:srgbClr val="DDDDDD"/>
          </a:solidFill>
          <a:latin typeface="Arial" charset="0"/>
        </a:defRPr>
      </a:lvl5pPr>
      <a:lvl6pPr marL="457200" algn="l" rtl="0" eaLnBrk="1" fontAlgn="base" hangingPunct="1">
        <a:spcBef>
          <a:spcPct val="0"/>
        </a:spcBef>
        <a:spcAft>
          <a:spcPct val="0"/>
        </a:spcAft>
        <a:defRPr sz="2400" b="1">
          <a:solidFill>
            <a:srgbClr val="DDDDDD"/>
          </a:solidFill>
          <a:latin typeface="Arial" charset="0"/>
        </a:defRPr>
      </a:lvl6pPr>
      <a:lvl7pPr marL="914400" algn="l" rtl="0" eaLnBrk="1" fontAlgn="base" hangingPunct="1">
        <a:spcBef>
          <a:spcPct val="0"/>
        </a:spcBef>
        <a:spcAft>
          <a:spcPct val="0"/>
        </a:spcAft>
        <a:defRPr sz="2400" b="1">
          <a:solidFill>
            <a:srgbClr val="DDDDDD"/>
          </a:solidFill>
          <a:latin typeface="Arial" charset="0"/>
        </a:defRPr>
      </a:lvl7pPr>
      <a:lvl8pPr marL="1371600" algn="l" rtl="0" eaLnBrk="1" fontAlgn="base" hangingPunct="1">
        <a:spcBef>
          <a:spcPct val="0"/>
        </a:spcBef>
        <a:spcAft>
          <a:spcPct val="0"/>
        </a:spcAft>
        <a:defRPr sz="2400" b="1">
          <a:solidFill>
            <a:srgbClr val="DDDDDD"/>
          </a:solidFill>
          <a:latin typeface="Arial" charset="0"/>
        </a:defRPr>
      </a:lvl8pPr>
      <a:lvl9pPr marL="1828800" algn="l" rtl="0" eaLnBrk="1" fontAlgn="base" hangingPunct="1">
        <a:spcBef>
          <a:spcPct val="0"/>
        </a:spcBef>
        <a:spcAft>
          <a:spcPct val="0"/>
        </a:spcAft>
        <a:defRPr sz="2400" b="1">
          <a:solidFill>
            <a:srgbClr val="DDDDDD"/>
          </a:solidFill>
          <a:latin typeface="Arial" charset="0"/>
        </a:defRPr>
      </a:lvl9pPr>
    </p:titleStyle>
    <p:bodyStyle>
      <a:lvl1pPr algn="l" defTabSz="182563" rtl="0" eaLnBrk="0" fontAlgn="base" hangingPunct="0">
        <a:lnSpc>
          <a:spcPct val="113000"/>
        </a:lnSpc>
        <a:spcBef>
          <a:spcPct val="0"/>
        </a:spcBef>
        <a:spcAft>
          <a:spcPct val="0"/>
        </a:spcAft>
        <a:defRPr sz="2200" b="1">
          <a:solidFill>
            <a:srgbClr val="25A939"/>
          </a:solidFill>
          <a:latin typeface="+mn-lt"/>
          <a:ea typeface="+mn-ea"/>
          <a:cs typeface="+mn-cs"/>
        </a:defRPr>
      </a:lvl1pPr>
      <a:lvl2pPr marL="720725" indent="-457200" algn="l" defTabSz="182563" rtl="0" eaLnBrk="0" fontAlgn="base"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mn-lt"/>
        </a:defRPr>
      </a:lvl2pPr>
      <a:lvl3pPr marL="1524000" indent="-263525" algn="l" defTabSz="182563" rtl="0" eaLnBrk="0" fontAlgn="base" hangingPunct="0">
        <a:spcBef>
          <a:spcPct val="0"/>
        </a:spcBef>
        <a:spcAft>
          <a:spcPct val="0"/>
        </a:spcAft>
        <a:buClr>
          <a:srgbClr val="25A939"/>
        </a:buClr>
        <a:buFont typeface="Wingdings" panose="05000000000000000000" pitchFamily="2" charset="2"/>
        <a:buChar char="§"/>
        <a:defRPr>
          <a:solidFill>
            <a:schemeClr val="tx1"/>
          </a:solidFill>
          <a:latin typeface="+mn-lt"/>
        </a:defRPr>
      </a:lvl3pPr>
      <a:lvl4pPr marL="2292350" indent="-228600" algn="l" defTabSz="182563" rtl="0" eaLnBrk="0" fontAlgn="base" hangingPunct="0">
        <a:spcBef>
          <a:spcPct val="20000"/>
        </a:spcBef>
        <a:spcAft>
          <a:spcPct val="0"/>
        </a:spcAft>
        <a:buChar char="–"/>
        <a:defRPr sz="2100">
          <a:solidFill>
            <a:schemeClr val="tx1"/>
          </a:solidFill>
          <a:latin typeface="+mn-lt"/>
        </a:defRPr>
      </a:lvl4pPr>
      <a:lvl5pPr marL="2700338" indent="-228600" algn="l" defTabSz="182563" rtl="0" eaLnBrk="0" fontAlgn="base" hangingPunct="0">
        <a:spcBef>
          <a:spcPct val="20000"/>
        </a:spcBef>
        <a:spcAft>
          <a:spcPct val="0"/>
        </a:spcAft>
        <a:buChar char="»"/>
        <a:defRPr sz="2100">
          <a:solidFill>
            <a:schemeClr val="tx1"/>
          </a:solidFill>
          <a:latin typeface="+mn-lt"/>
        </a:defRPr>
      </a:lvl5pPr>
      <a:lvl6pPr marL="3157538" indent="-228600" algn="l" defTabSz="182563" rtl="0" eaLnBrk="1" fontAlgn="base" hangingPunct="1">
        <a:spcBef>
          <a:spcPct val="20000"/>
        </a:spcBef>
        <a:spcAft>
          <a:spcPct val="0"/>
        </a:spcAft>
        <a:buChar char="»"/>
        <a:defRPr sz="2100">
          <a:solidFill>
            <a:schemeClr val="tx1"/>
          </a:solidFill>
          <a:latin typeface="+mn-lt"/>
        </a:defRPr>
      </a:lvl6pPr>
      <a:lvl7pPr marL="3614738" indent="-228600" algn="l" defTabSz="182563" rtl="0" eaLnBrk="1" fontAlgn="base" hangingPunct="1">
        <a:spcBef>
          <a:spcPct val="20000"/>
        </a:spcBef>
        <a:spcAft>
          <a:spcPct val="0"/>
        </a:spcAft>
        <a:buChar char="»"/>
        <a:defRPr sz="2100">
          <a:solidFill>
            <a:schemeClr val="tx1"/>
          </a:solidFill>
          <a:latin typeface="+mn-lt"/>
        </a:defRPr>
      </a:lvl7pPr>
      <a:lvl8pPr marL="4071938" indent="-228600" algn="l" defTabSz="182563" rtl="0" eaLnBrk="1" fontAlgn="base" hangingPunct="1">
        <a:spcBef>
          <a:spcPct val="20000"/>
        </a:spcBef>
        <a:spcAft>
          <a:spcPct val="0"/>
        </a:spcAft>
        <a:buChar char="»"/>
        <a:defRPr sz="2100">
          <a:solidFill>
            <a:schemeClr val="tx1"/>
          </a:solidFill>
          <a:latin typeface="+mn-lt"/>
        </a:defRPr>
      </a:lvl8pPr>
      <a:lvl9pPr marL="4529138" indent="-228600" algn="l" defTabSz="182563" rtl="0" eaLnBrk="1" fontAlgn="base" hangingPunct="1">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reditelka@domovkamelie.cz" TargetMode="External"/><Relationship Id="rId2" Type="http://schemas.openxmlformats.org/officeDocument/2006/relationships/hyperlink" Target="mailto:svarcova.v@kr-vysocina.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pozadi_uvod">
            <a:extLst>
              <a:ext uri="{FF2B5EF4-FFF2-40B4-BE49-F238E27FC236}">
                <a16:creationId xmlns:a16="http://schemas.microsoft.com/office/drawing/2014/main" xmlns="" id="{DB77AE98-BD5A-4FB4-AC93-BC996CCDA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75" y="130149"/>
            <a:ext cx="10974388" cy="775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xmlns="" id="{818C6F67-234B-460F-94B2-86C6A8CECC89}"/>
              </a:ext>
            </a:extLst>
          </p:cNvPr>
          <p:cNvSpPr>
            <a:spLocks noGrp="1" noChangeArrowheads="1"/>
          </p:cNvSpPr>
          <p:nvPr>
            <p:ph type="ctrTitle"/>
          </p:nvPr>
        </p:nvSpPr>
        <p:spPr>
          <a:xfrm>
            <a:off x="4418013" y="1744663"/>
            <a:ext cx="5389562" cy="3187700"/>
          </a:xfrm>
          <a:noFill/>
        </p:spPr>
        <p:txBody>
          <a:bodyPr wrap="none"/>
          <a:lstStyle/>
          <a:p>
            <a:pPr eaLnBrk="1" hangingPunct="1"/>
            <a:r>
              <a:rPr lang="cs-CZ" altLang="cs-CZ" sz="4800" b="0" dirty="0"/>
              <a:t>Problematika PAS</a:t>
            </a:r>
            <a:br>
              <a:rPr lang="cs-CZ" altLang="cs-CZ" sz="4800" b="0" dirty="0"/>
            </a:br>
            <a:r>
              <a:rPr lang="cs-CZ" altLang="cs-CZ" sz="4800" b="0" dirty="0"/>
              <a:t>z pohledu Kraje </a:t>
            </a:r>
            <a:br>
              <a:rPr lang="cs-CZ" altLang="cs-CZ" sz="4800" b="0" dirty="0"/>
            </a:br>
            <a:r>
              <a:rPr lang="cs-CZ" altLang="cs-CZ" sz="4800" b="0" dirty="0"/>
              <a:t>Vysočina</a:t>
            </a:r>
            <a:br>
              <a:rPr lang="cs-CZ" altLang="cs-CZ" sz="4800" b="0" dirty="0"/>
            </a:br>
            <a:r>
              <a:rPr lang="cs-CZ" altLang="cs-CZ" sz="4800" b="0" dirty="0"/>
              <a:t/>
            </a:r>
            <a:br>
              <a:rPr lang="cs-CZ" altLang="cs-CZ" sz="4800" b="0" dirty="0"/>
            </a:br>
            <a:r>
              <a:rPr lang="cs-CZ" altLang="cs-CZ" sz="2800" b="0" dirty="0" smtClean="0"/>
              <a:t>Věra Švarcová</a:t>
            </a:r>
            <a:br>
              <a:rPr lang="cs-CZ" altLang="cs-CZ" sz="2800" b="0" dirty="0" smtClean="0"/>
            </a:br>
            <a:r>
              <a:rPr lang="cs-CZ" altLang="cs-CZ" sz="2800" b="0" dirty="0" smtClean="0"/>
              <a:t>Silvie Tomšíková</a:t>
            </a:r>
            <a:endParaRPr lang="cs-CZ" altLang="cs-CZ" sz="2800" b="0" dirty="0"/>
          </a:p>
        </p:txBody>
      </p:sp>
      <p:pic>
        <p:nvPicPr>
          <p:cNvPr id="2052" name="Picture 14" descr="Logo bar poz">
            <a:extLst>
              <a:ext uri="{FF2B5EF4-FFF2-40B4-BE49-F238E27FC236}">
                <a16:creationId xmlns:a16="http://schemas.microsoft.com/office/drawing/2014/main" xmlns="" id="{F9A1A456-E5E5-4311-B010-5E055ABE8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6516688"/>
            <a:ext cx="2087562"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xmlns="" id="{1F7810EE-3D6A-439E-8B4C-12CD77A487B2}"/>
              </a:ext>
            </a:extLst>
          </p:cNvPr>
          <p:cNvSpPr>
            <a:spLocks noGrp="1"/>
          </p:cNvSpPr>
          <p:nvPr>
            <p:ph type="title"/>
          </p:nvPr>
        </p:nvSpPr>
        <p:spPr/>
        <p:txBody>
          <a:bodyPr/>
          <a:lstStyle/>
          <a:p>
            <a:pPr eaLnBrk="1" hangingPunct="1"/>
            <a:endParaRPr lang="cs-CZ" altLang="cs-CZ"/>
          </a:p>
        </p:txBody>
      </p:sp>
      <p:sp>
        <p:nvSpPr>
          <p:cNvPr id="3" name="Zástupný symbol pro obsah 2">
            <a:extLst>
              <a:ext uri="{FF2B5EF4-FFF2-40B4-BE49-F238E27FC236}">
                <a16:creationId xmlns:a16="http://schemas.microsoft.com/office/drawing/2014/main" xmlns="" id="{756381DB-E19E-4100-BD9E-53118AAA73DF}"/>
              </a:ext>
            </a:extLst>
          </p:cNvPr>
          <p:cNvSpPr>
            <a:spLocks noGrp="1"/>
          </p:cNvSpPr>
          <p:nvPr>
            <p:ph idx="1"/>
          </p:nvPr>
        </p:nvSpPr>
        <p:spPr/>
        <p:txBody>
          <a:bodyPr/>
          <a:lstStyle/>
          <a:p>
            <a:pPr eaLnBrk="1" hangingPunct="1">
              <a:defRPr/>
            </a:pPr>
            <a:r>
              <a:rPr lang="cs-CZ" dirty="0">
                <a:solidFill>
                  <a:srgbClr val="333333"/>
                </a:solidFill>
              </a:rPr>
              <a:t>Domov Jeřabina Pelhřimov, příspěvková organizace</a:t>
            </a:r>
          </a:p>
          <a:p>
            <a:pPr marL="342900" indent="-342900" eaLnBrk="1" hangingPunct="1">
              <a:buFont typeface="Arial" panose="020B0604020202020204" pitchFamily="34" charset="0"/>
              <a:buChar char="•"/>
              <a:defRPr/>
            </a:pPr>
            <a:r>
              <a:rPr lang="cs-CZ" b="0" dirty="0">
                <a:solidFill>
                  <a:srgbClr val="333333"/>
                </a:solidFill>
              </a:rPr>
              <a:t>Domov se zvláštním režimem</a:t>
            </a:r>
          </a:p>
          <a:p>
            <a:pPr marL="342900" indent="-342900" eaLnBrk="1" hangingPunct="1">
              <a:buFont typeface="Arial" panose="020B0604020202020204" pitchFamily="34" charset="0"/>
              <a:buChar char="•"/>
              <a:defRPr/>
            </a:pPr>
            <a:r>
              <a:rPr lang="cs-CZ" b="0" dirty="0">
                <a:solidFill>
                  <a:srgbClr val="333333"/>
                </a:solidFill>
              </a:rPr>
              <a:t>Horní Cerekev, okres Pelhřimov</a:t>
            </a:r>
          </a:p>
          <a:p>
            <a:pPr marL="342900" indent="-342900" algn="just" eaLnBrk="1" hangingPunct="1">
              <a:buFont typeface="Arial" panose="020B0604020202020204" pitchFamily="34" charset="0"/>
              <a:buChar char="•"/>
              <a:defRPr/>
            </a:pPr>
            <a:r>
              <a:rPr lang="cs-CZ" b="0" dirty="0">
                <a:solidFill>
                  <a:srgbClr val="333333"/>
                </a:solidFill>
              </a:rPr>
              <a:t>Kapacita - 12 (2 domky, každý pro 6 klientů + prostor pro denní aktivity klientů)</a:t>
            </a:r>
          </a:p>
          <a:p>
            <a:pPr marL="342900" indent="-342900" algn="just" eaLnBrk="1" hangingPunct="1">
              <a:buFont typeface="Arial" panose="020B0604020202020204" pitchFamily="34" charset="0"/>
              <a:buChar char="•"/>
              <a:defRPr/>
            </a:pPr>
            <a:r>
              <a:rPr lang="cs-CZ" b="0" dirty="0">
                <a:solidFill>
                  <a:srgbClr val="333333"/>
                </a:solidFill>
              </a:rPr>
              <a:t>Cílová skupina - osoby s jiným zdravotním postižení</a:t>
            </a:r>
            <a:r>
              <a:rPr lang="cs-CZ" b="0" dirty="0">
                <a:solidFill>
                  <a:schemeClr val="tx1"/>
                </a:solidFill>
              </a:rPr>
              <a:t>m</a:t>
            </a:r>
            <a:r>
              <a:rPr lang="cs-CZ" b="0" dirty="0">
                <a:solidFill>
                  <a:srgbClr val="333333"/>
                </a:solidFill>
              </a:rPr>
              <a:t>, osoby s mentálním postižením (muži s mentálním postižením a přidruženými poruchami autistického spektra s poruchami v chování, které významně ovlivňují možnost kolektivního soužití)</a:t>
            </a:r>
          </a:p>
          <a:p>
            <a:pPr marL="342900" indent="-342900" algn="just" eaLnBrk="1" hangingPunct="1">
              <a:buFont typeface="Arial" panose="020B0604020202020204" pitchFamily="34" charset="0"/>
              <a:buChar char="•"/>
              <a:defRPr/>
            </a:pPr>
            <a:r>
              <a:rPr lang="cs-CZ" b="0" dirty="0">
                <a:solidFill>
                  <a:srgbClr val="333333"/>
                </a:solidFill>
              </a:rPr>
              <a:t>Pořizovací náklady transformovaných domků - 25 211 052,71 Kč (IOP 22 625 671,5 Kč, Kraj Vysočina 2 585 381,21 Kč)</a:t>
            </a:r>
          </a:p>
        </p:txBody>
      </p:sp>
      <p:sp>
        <p:nvSpPr>
          <p:cNvPr id="11268" name="Zástupný symbol pro číslo snímku 3">
            <a:extLst>
              <a:ext uri="{FF2B5EF4-FFF2-40B4-BE49-F238E27FC236}">
                <a16:creationId xmlns:a16="http://schemas.microsoft.com/office/drawing/2014/main" xmlns="" id="{79A8BF4B-675A-4231-860C-F783A66BF2E3}"/>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734B398A-9C80-4BC2-A8DD-FB5154DA7C69}" type="slidenum">
              <a:rPr lang="cs-CZ" altLang="cs-CZ" sz="1400" b="0">
                <a:solidFill>
                  <a:schemeClr val="bg2"/>
                </a:solidFill>
              </a:rPr>
              <a:pPr eaLnBrk="1" hangingPunct="1">
                <a:lnSpc>
                  <a:spcPct val="100000"/>
                </a:lnSpc>
              </a:pPr>
              <a:t>10</a:t>
            </a:fld>
            <a:endParaRPr lang="cs-CZ" altLang="cs-CZ" sz="1400" b="0">
              <a:solidFill>
                <a:schemeClr val="bg2"/>
              </a:solidFill>
            </a:endParaRPr>
          </a:p>
        </p:txBody>
      </p:sp>
      <p:sp>
        <p:nvSpPr>
          <p:cNvPr id="11269" name="Zástupný symbol pro datum 4">
            <a:extLst>
              <a:ext uri="{FF2B5EF4-FFF2-40B4-BE49-F238E27FC236}">
                <a16:creationId xmlns:a16="http://schemas.microsoft.com/office/drawing/2014/main" xmlns="" id="{2BCC43A5-94C7-42F6-B118-C5C052F32FED}"/>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0AA21F32-3D6D-4B4C-A992-5EB0E6C2F39A}"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xmlns="" id="{DEC2FFA3-07B3-4DED-B467-55492EE1810B}"/>
              </a:ext>
            </a:extLst>
          </p:cNvPr>
          <p:cNvSpPr>
            <a:spLocks noGrp="1"/>
          </p:cNvSpPr>
          <p:nvPr>
            <p:ph type="title"/>
          </p:nvPr>
        </p:nvSpPr>
        <p:spPr/>
        <p:txBody>
          <a:bodyPr/>
          <a:lstStyle/>
          <a:p>
            <a:pPr eaLnBrk="1" hangingPunct="1"/>
            <a:r>
              <a:rPr lang="cs-CZ" altLang="cs-CZ" dirty="0" smtClean="0"/>
              <a:t>DZR Horní Cerekev</a:t>
            </a:r>
            <a:endParaRPr lang="cs-CZ" altLang="cs-CZ" dirty="0"/>
          </a:p>
        </p:txBody>
      </p:sp>
      <p:sp>
        <p:nvSpPr>
          <p:cNvPr id="12291" name="Zástupný symbol pro číslo snímku 3">
            <a:extLst>
              <a:ext uri="{FF2B5EF4-FFF2-40B4-BE49-F238E27FC236}">
                <a16:creationId xmlns:a16="http://schemas.microsoft.com/office/drawing/2014/main" xmlns="" id="{C0C19B8D-1834-4A68-9885-201F3DD0A4DD}"/>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140ADD82-E270-4E55-BBC3-225410A1453D}" type="slidenum">
              <a:rPr lang="cs-CZ" altLang="cs-CZ" sz="1400" b="0">
                <a:solidFill>
                  <a:schemeClr val="bg2"/>
                </a:solidFill>
              </a:rPr>
              <a:pPr eaLnBrk="1" hangingPunct="1">
                <a:lnSpc>
                  <a:spcPct val="100000"/>
                </a:lnSpc>
              </a:pPr>
              <a:t>11</a:t>
            </a:fld>
            <a:endParaRPr lang="cs-CZ" altLang="cs-CZ" sz="1400" b="0">
              <a:solidFill>
                <a:schemeClr val="bg2"/>
              </a:solidFill>
            </a:endParaRPr>
          </a:p>
        </p:txBody>
      </p:sp>
      <p:sp>
        <p:nvSpPr>
          <p:cNvPr id="12292" name="Zástupný symbol pro datum 4">
            <a:extLst>
              <a:ext uri="{FF2B5EF4-FFF2-40B4-BE49-F238E27FC236}">
                <a16:creationId xmlns:a16="http://schemas.microsoft.com/office/drawing/2014/main" xmlns="" id="{FF3A1301-8CC9-48C4-AB42-21CEC471F73C}"/>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4DD0F442-2745-4969-AE54-0A24D5B71DAC}"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graphicFrame>
        <p:nvGraphicFramePr>
          <p:cNvPr id="8" name="Zástupný symbol pro obsah 7">
            <a:extLst>
              <a:ext uri="{FF2B5EF4-FFF2-40B4-BE49-F238E27FC236}">
                <a16:creationId xmlns:a16="http://schemas.microsoft.com/office/drawing/2014/main" xmlns="" id="{D7ADA92D-CFE4-4B76-B8A3-36932CD08332}"/>
              </a:ext>
            </a:extLst>
          </p:cNvPr>
          <p:cNvGraphicFramePr>
            <a:graphicFrameLocks noGrp="1"/>
          </p:cNvGraphicFramePr>
          <p:nvPr>
            <p:ph idx="1"/>
          </p:nvPr>
        </p:nvGraphicFramePr>
        <p:xfrm>
          <a:off x="1619250" y="1672708"/>
          <a:ext cx="7759700" cy="4863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a:extLst>
              <a:ext uri="{FF2B5EF4-FFF2-40B4-BE49-F238E27FC236}">
                <a16:creationId xmlns:a16="http://schemas.microsoft.com/office/drawing/2014/main" xmlns="" id="{26703689-63E3-4B4F-957F-929B30C0D669}"/>
              </a:ext>
            </a:extLst>
          </p:cNvPr>
          <p:cNvSpPr>
            <a:spLocks noGrp="1"/>
          </p:cNvSpPr>
          <p:nvPr>
            <p:ph type="title"/>
          </p:nvPr>
        </p:nvSpPr>
        <p:spPr/>
        <p:txBody>
          <a:bodyPr/>
          <a:lstStyle/>
          <a:p>
            <a:endParaRPr lang="cs-CZ" altLang="cs-CZ"/>
          </a:p>
        </p:txBody>
      </p:sp>
      <p:sp>
        <p:nvSpPr>
          <p:cNvPr id="3" name="Zástupný symbol pro obsah 2">
            <a:extLst>
              <a:ext uri="{FF2B5EF4-FFF2-40B4-BE49-F238E27FC236}">
                <a16:creationId xmlns:a16="http://schemas.microsoft.com/office/drawing/2014/main" xmlns="" id="{4AD6D379-41A8-4C42-BB43-7F9233183A8B}"/>
              </a:ext>
            </a:extLst>
          </p:cNvPr>
          <p:cNvSpPr>
            <a:spLocks noGrp="1"/>
          </p:cNvSpPr>
          <p:nvPr>
            <p:ph idx="1"/>
          </p:nvPr>
        </p:nvSpPr>
        <p:spPr/>
        <p:txBody>
          <a:bodyPr/>
          <a:lstStyle/>
          <a:p>
            <a:pPr>
              <a:defRPr/>
            </a:pPr>
            <a:r>
              <a:rPr lang="cs-CZ" dirty="0">
                <a:solidFill>
                  <a:srgbClr val="333333"/>
                </a:solidFill>
              </a:rPr>
              <a:t>Domov Jeřabina Pelhřimov, příspěvková organizace</a:t>
            </a:r>
          </a:p>
          <a:p>
            <a:pPr marL="342900" indent="-342900">
              <a:buFont typeface="Arial" panose="020B0604020202020204" pitchFamily="34" charset="0"/>
              <a:buChar char="•"/>
              <a:defRPr/>
            </a:pPr>
            <a:r>
              <a:rPr lang="cs-CZ" b="0" dirty="0">
                <a:solidFill>
                  <a:srgbClr val="333333"/>
                </a:solidFill>
              </a:rPr>
              <a:t>Chráněné bydlení</a:t>
            </a:r>
          </a:p>
          <a:p>
            <a:pPr marL="342900" indent="-342900">
              <a:buFont typeface="Arial" panose="020B0604020202020204" pitchFamily="34" charset="0"/>
              <a:buChar char="•"/>
              <a:defRPr/>
            </a:pPr>
            <a:r>
              <a:rPr lang="cs-CZ" b="0" dirty="0">
                <a:solidFill>
                  <a:srgbClr val="333333"/>
                </a:solidFill>
              </a:rPr>
              <a:t>Nový Rychnov, okres Pelhřimov</a:t>
            </a:r>
          </a:p>
          <a:p>
            <a:pPr marL="342900" indent="-342900">
              <a:buFont typeface="Arial" panose="020B0604020202020204" pitchFamily="34" charset="0"/>
              <a:buChar char="•"/>
              <a:defRPr/>
            </a:pPr>
            <a:r>
              <a:rPr lang="cs-CZ" b="0" dirty="0">
                <a:solidFill>
                  <a:srgbClr val="333333"/>
                </a:solidFill>
              </a:rPr>
              <a:t>Kapacita - 6 (1 domek)</a:t>
            </a:r>
          </a:p>
          <a:p>
            <a:pPr marL="342900" indent="-342900" algn="just">
              <a:buFont typeface="Arial" panose="020B0604020202020204" pitchFamily="34" charset="0"/>
              <a:buChar char="•"/>
              <a:defRPr/>
            </a:pPr>
            <a:r>
              <a:rPr lang="cs-CZ" b="0" dirty="0">
                <a:solidFill>
                  <a:srgbClr val="333333"/>
                </a:solidFill>
              </a:rPr>
              <a:t>Cílová skupina - osoby s jiným zdravotním postižením (osoby s autismem, které mají sníženou soběstačnost z důvodu tohoto postižení), osoby s mentálním a kombinovaným postižením (osoby s mentálním postižením lehkého až středního stupně s přidruženým tělesným nebo smyslovým postižením)</a:t>
            </a:r>
          </a:p>
          <a:p>
            <a:pPr marL="342900" indent="-342900" algn="just">
              <a:buFont typeface="Arial" panose="020B0604020202020204" pitchFamily="34" charset="0"/>
              <a:buChar char="•"/>
              <a:defRPr/>
            </a:pPr>
            <a:r>
              <a:rPr lang="cs-CZ" b="0" dirty="0">
                <a:solidFill>
                  <a:srgbClr val="333333"/>
                </a:solidFill>
              </a:rPr>
              <a:t>Pořizovací náklady transformovaných domků - 7 583 802,09 Kč (IOP 6 103 313,73 Kč, Kraj Vysočina 1 480 488,36 Kč)</a:t>
            </a:r>
          </a:p>
          <a:p>
            <a:pPr>
              <a:defRPr/>
            </a:pPr>
            <a:endParaRPr lang="cs-CZ" dirty="0"/>
          </a:p>
        </p:txBody>
      </p:sp>
      <p:sp>
        <p:nvSpPr>
          <p:cNvPr id="13316" name="Zástupný symbol pro číslo snímku 3">
            <a:extLst>
              <a:ext uri="{FF2B5EF4-FFF2-40B4-BE49-F238E27FC236}">
                <a16:creationId xmlns:a16="http://schemas.microsoft.com/office/drawing/2014/main" xmlns="" id="{8FF69DC7-07D1-4F27-9E90-C6EE612B3E22}"/>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13ACE266-555B-4488-8848-8E69BD64E600}" type="slidenum">
              <a:rPr lang="cs-CZ" altLang="cs-CZ" sz="1400" b="0">
                <a:solidFill>
                  <a:schemeClr val="bg2"/>
                </a:solidFill>
              </a:rPr>
              <a:pPr eaLnBrk="1" hangingPunct="1">
                <a:lnSpc>
                  <a:spcPct val="100000"/>
                </a:lnSpc>
              </a:pPr>
              <a:t>12</a:t>
            </a:fld>
            <a:endParaRPr lang="cs-CZ" altLang="cs-CZ" sz="1400" b="0">
              <a:solidFill>
                <a:schemeClr val="bg2"/>
              </a:solidFill>
            </a:endParaRPr>
          </a:p>
        </p:txBody>
      </p:sp>
      <p:sp>
        <p:nvSpPr>
          <p:cNvPr id="13317" name="Zástupný symbol pro datum 4">
            <a:extLst>
              <a:ext uri="{FF2B5EF4-FFF2-40B4-BE49-F238E27FC236}">
                <a16:creationId xmlns:a16="http://schemas.microsoft.com/office/drawing/2014/main" xmlns="" id="{C39B59F4-35BB-45C5-BF6A-C9645542CBBB}"/>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6EADBBC1-FDC2-4496-9A31-7BD973AAA77A}"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602284" y="1620391"/>
            <a:ext cx="7759700" cy="4970463"/>
          </a:xfrm>
        </p:spPr>
        <p:txBody>
          <a:bodyPr/>
          <a:lstStyle/>
          <a:p>
            <a:pPr algn="just"/>
            <a:r>
              <a:rPr lang="cs-CZ" dirty="0" smtClean="0">
                <a:solidFill>
                  <a:srgbClr val="333333"/>
                </a:solidFill>
              </a:rPr>
              <a:t>Domov Jeřabina Pelhřimov, příspěvková organizace</a:t>
            </a:r>
          </a:p>
          <a:p>
            <a:pPr algn="just"/>
            <a:r>
              <a:rPr lang="cs-CZ" sz="2000" b="0" dirty="0" smtClean="0">
                <a:solidFill>
                  <a:srgbClr val="333333"/>
                </a:solidFill>
              </a:rPr>
              <a:t>V současné době je kapacita 100% naplněna v obou zařízeních (DZR a chráněné bydlení)</a:t>
            </a:r>
          </a:p>
          <a:p>
            <a:pPr algn="just"/>
            <a:r>
              <a:rPr lang="cs-CZ" sz="2000" b="0" dirty="0" smtClean="0">
                <a:solidFill>
                  <a:srgbClr val="333333"/>
                </a:solidFill>
              </a:rPr>
              <a:t>Nový Rychnov (chráněné bydlení):</a:t>
            </a:r>
            <a:endParaRPr lang="cs-CZ" sz="2000" b="0" dirty="0">
              <a:solidFill>
                <a:srgbClr val="333333"/>
              </a:solidFill>
            </a:endParaRPr>
          </a:p>
          <a:p>
            <a:pPr algn="just"/>
            <a:r>
              <a:rPr lang="cs-CZ" sz="2000" b="0" dirty="0">
                <a:solidFill>
                  <a:srgbClr val="333333"/>
                </a:solidFill>
              </a:rPr>
              <a:t>                </a:t>
            </a:r>
            <a:r>
              <a:rPr lang="cs-CZ" sz="2000" b="0" dirty="0" smtClean="0">
                <a:solidFill>
                  <a:srgbClr val="333333"/>
                </a:solidFill>
              </a:rPr>
              <a:t>Klienti </a:t>
            </a:r>
            <a:r>
              <a:rPr lang="cs-CZ" sz="2000" b="0" dirty="0">
                <a:solidFill>
                  <a:srgbClr val="333333"/>
                </a:solidFill>
              </a:rPr>
              <a:t>s </a:t>
            </a:r>
            <a:r>
              <a:rPr lang="cs-CZ" sz="2000" b="0" dirty="0" smtClean="0">
                <a:solidFill>
                  <a:srgbClr val="333333"/>
                </a:solidFill>
              </a:rPr>
              <a:t>PAS - 6</a:t>
            </a:r>
            <a:r>
              <a:rPr lang="cs-CZ" sz="2000" b="0" dirty="0">
                <a:solidFill>
                  <a:srgbClr val="333333"/>
                </a:solidFill>
              </a:rPr>
              <a:t>  (z celkového počtu 6)</a:t>
            </a:r>
          </a:p>
          <a:p>
            <a:pPr algn="just"/>
            <a:r>
              <a:rPr lang="cs-CZ" sz="2000" b="0" dirty="0">
                <a:solidFill>
                  <a:srgbClr val="333333"/>
                </a:solidFill>
              </a:rPr>
              <a:t>                Věkový průměr </a:t>
            </a:r>
            <a:r>
              <a:rPr lang="cs-CZ" sz="2000" b="0" dirty="0" smtClean="0">
                <a:solidFill>
                  <a:srgbClr val="333333"/>
                </a:solidFill>
              </a:rPr>
              <a:t>klientů - 47 </a:t>
            </a:r>
            <a:r>
              <a:rPr lang="cs-CZ" sz="2000" b="0" dirty="0">
                <a:solidFill>
                  <a:srgbClr val="333333"/>
                </a:solidFill>
              </a:rPr>
              <a:t>let</a:t>
            </a:r>
          </a:p>
          <a:p>
            <a:pPr algn="just"/>
            <a:r>
              <a:rPr lang="cs-CZ" sz="2000" b="0" dirty="0">
                <a:solidFill>
                  <a:srgbClr val="333333"/>
                </a:solidFill>
              </a:rPr>
              <a:t>                Počet zaměstnanců na oddělení </a:t>
            </a:r>
            <a:r>
              <a:rPr lang="cs-CZ" sz="2000" b="0" dirty="0" smtClean="0">
                <a:solidFill>
                  <a:srgbClr val="333333"/>
                </a:solidFill>
              </a:rPr>
              <a:t> - 6</a:t>
            </a:r>
            <a:r>
              <a:rPr lang="cs-CZ" sz="2000" b="0" dirty="0">
                <a:solidFill>
                  <a:srgbClr val="333333"/>
                </a:solidFill>
              </a:rPr>
              <a:t>  (2 muži, 4 ženy)</a:t>
            </a:r>
          </a:p>
          <a:p>
            <a:pPr algn="just"/>
            <a:r>
              <a:rPr lang="cs-CZ" sz="2000" b="0" dirty="0">
                <a:solidFill>
                  <a:srgbClr val="333333"/>
                </a:solidFill>
              </a:rPr>
              <a:t> </a:t>
            </a:r>
            <a:r>
              <a:rPr lang="cs-CZ" sz="2000" b="0" dirty="0" smtClean="0">
                <a:solidFill>
                  <a:srgbClr val="333333"/>
                </a:solidFill>
              </a:rPr>
              <a:t>Horní Cerekev (domov se zvláštním režimem):</a:t>
            </a:r>
            <a:endParaRPr lang="cs-CZ" sz="2000" b="0" dirty="0">
              <a:solidFill>
                <a:srgbClr val="333333"/>
              </a:solidFill>
            </a:endParaRPr>
          </a:p>
          <a:p>
            <a:pPr algn="just"/>
            <a:r>
              <a:rPr lang="cs-CZ" sz="2000" b="0" dirty="0">
                <a:solidFill>
                  <a:srgbClr val="333333"/>
                </a:solidFill>
              </a:rPr>
              <a:t>               </a:t>
            </a:r>
            <a:r>
              <a:rPr lang="cs-CZ" sz="2000" b="0" dirty="0" smtClean="0">
                <a:solidFill>
                  <a:srgbClr val="333333"/>
                </a:solidFill>
              </a:rPr>
              <a:t>Klienti </a:t>
            </a:r>
            <a:r>
              <a:rPr lang="cs-CZ" sz="2000" b="0" dirty="0">
                <a:solidFill>
                  <a:srgbClr val="333333"/>
                </a:solidFill>
              </a:rPr>
              <a:t>s </a:t>
            </a:r>
            <a:r>
              <a:rPr lang="cs-CZ" sz="2000" b="0" dirty="0" smtClean="0">
                <a:solidFill>
                  <a:srgbClr val="333333"/>
                </a:solidFill>
              </a:rPr>
              <a:t>PAS - 2</a:t>
            </a:r>
            <a:r>
              <a:rPr lang="cs-CZ" sz="2000" b="0" dirty="0">
                <a:solidFill>
                  <a:srgbClr val="333333"/>
                </a:solidFill>
              </a:rPr>
              <a:t>  (z celkového počtu 12</a:t>
            </a:r>
            <a:r>
              <a:rPr lang="cs-CZ" sz="2000" b="0" dirty="0" smtClean="0">
                <a:solidFill>
                  <a:srgbClr val="333333"/>
                </a:solidFill>
              </a:rPr>
              <a:t>) – ostatní klienti také spadají do vymezené cílové skupiny, ale čeká se na novou diagnostiku</a:t>
            </a:r>
            <a:endParaRPr lang="cs-CZ" sz="2000" b="0" dirty="0">
              <a:solidFill>
                <a:srgbClr val="333333"/>
              </a:solidFill>
            </a:endParaRPr>
          </a:p>
          <a:p>
            <a:pPr algn="just"/>
            <a:r>
              <a:rPr lang="cs-CZ" sz="2000" b="0" dirty="0">
                <a:solidFill>
                  <a:srgbClr val="333333"/>
                </a:solidFill>
              </a:rPr>
              <a:t>               Věkový průměr </a:t>
            </a:r>
            <a:r>
              <a:rPr lang="cs-CZ" sz="2000" b="0" dirty="0" smtClean="0">
                <a:solidFill>
                  <a:srgbClr val="333333"/>
                </a:solidFill>
              </a:rPr>
              <a:t>klientů </a:t>
            </a:r>
            <a:r>
              <a:rPr lang="cs-CZ" sz="2000" b="0" dirty="0">
                <a:solidFill>
                  <a:srgbClr val="333333"/>
                </a:solidFill>
              </a:rPr>
              <a:t>s </a:t>
            </a:r>
            <a:r>
              <a:rPr lang="cs-CZ" sz="2000" b="0" dirty="0" smtClean="0">
                <a:solidFill>
                  <a:srgbClr val="333333"/>
                </a:solidFill>
              </a:rPr>
              <a:t>PAS - 25,5 </a:t>
            </a:r>
            <a:r>
              <a:rPr lang="cs-CZ" sz="2000" b="0" dirty="0">
                <a:solidFill>
                  <a:srgbClr val="333333"/>
                </a:solidFill>
              </a:rPr>
              <a:t>let</a:t>
            </a:r>
          </a:p>
          <a:p>
            <a:pPr algn="just"/>
            <a:r>
              <a:rPr lang="cs-CZ" sz="2000" b="0" dirty="0">
                <a:solidFill>
                  <a:srgbClr val="333333"/>
                </a:solidFill>
              </a:rPr>
              <a:t>               Počet zaměstnanců na celém oddělení </a:t>
            </a:r>
            <a:r>
              <a:rPr lang="cs-CZ" sz="2000" b="0" dirty="0" smtClean="0">
                <a:solidFill>
                  <a:srgbClr val="333333"/>
                </a:solidFill>
              </a:rPr>
              <a:t>-14</a:t>
            </a:r>
            <a:r>
              <a:rPr lang="cs-CZ" sz="2000" b="0" dirty="0">
                <a:solidFill>
                  <a:srgbClr val="333333"/>
                </a:solidFill>
              </a:rPr>
              <a:t> </a:t>
            </a:r>
            <a:r>
              <a:rPr lang="cs-CZ" sz="2000" b="0" dirty="0" smtClean="0">
                <a:solidFill>
                  <a:srgbClr val="333333"/>
                </a:solidFill>
              </a:rPr>
              <a:t>(</a:t>
            </a:r>
            <a:r>
              <a:rPr lang="cs-CZ" sz="2000" b="0" dirty="0">
                <a:solidFill>
                  <a:srgbClr val="333333"/>
                </a:solidFill>
              </a:rPr>
              <a:t>5 mužů, 9 žen )</a:t>
            </a:r>
          </a:p>
          <a:p>
            <a:pPr algn="just"/>
            <a:endParaRPr lang="cs-CZ" dirty="0"/>
          </a:p>
        </p:txBody>
      </p:sp>
      <p:sp>
        <p:nvSpPr>
          <p:cNvPr id="4" name="Zástupný symbol pro číslo snímku 3"/>
          <p:cNvSpPr>
            <a:spLocks noGrp="1"/>
          </p:cNvSpPr>
          <p:nvPr>
            <p:ph type="sldNum" sz="quarter" idx="10"/>
          </p:nvPr>
        </p:nvSpPr>
        <p:spPr/>
        <p:txBody>
          <a:bodyPr/>
          <a:lstStyle/>
          <a:p>
            <a:fld id="{BA63A0B6-575E-4717-8BD6-25555CBCF905}" type="slidenum">
              <a:rPr lang="cs-CZ" altLang="cs-CZ" smtClean="0"/>
              <a:pPr/>
              <a:t>13</a:t>
            </a:fld>
            <a:endParaRPr lang="cs-CZ" altLang="cs-CZ"/>
          </a:p>
        </p:txBody>
      </p:sp>
      <p:sp>
        <p:nvSpPr>
          <p:cNvPr id="5" name="Zástupný symbol pro datum 4"/>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3264224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just"/>
            <a:r>
              <a:rPr lang="cs-CZ" dirty="0" smtClean="0">
                <a:solidFill>
                  <a:srgbClr val="333333"/>
                </a:solidFill>
              </a:rPr>
              <a:t>Domov Jeřabina Pelhřimov, příspěvková organizace</a:t>
            </a:r>
          </a:p>
          <a:p>
            <a:pPr algn="just"/>
            <a:endParaRPr lang="cs-CZ" dirty="0" smtClean="0">
              <a:solidFill>
                <a:srgbClr val="333333"/>
              </a:solidFill>
            </a:endParaRPr>
          </a:p>
          <a:p>
            <a:pPr algn="just"/>
            <a:r>
              <a:rPr lang="cs-CZ" dirty="0" smtClean="0">
                <a:solidFill>
                  <a:srgbClr val="333333"/>
                </a:solidFill>
              </a:rPr>
              <a:t>Pořadník </a:t>
            </a:r>
            <a:endParaRPr lang="cs-CZ" dirty="0">
              <a:solidFill>
                <a:srgbClr val="333333"/>
              </a:solidFill>
            </a:endParaRPr>
          </a:p>
          <a:p>
            <a:pPr algn="just"/>
            <a:r>
              <a:rPr lang="cs-CZ" b="0" dirty="0" smtClean="0">
                <a:solidFill>
                  <a:srgbClr val="333333"/>
                </a:solidFill>
              </a:rPr>
              <a:t>Žadatel </a:t>
            </a:r>
            <a:r>
              <a:rPr lang="cs-CZ" b="0" dirty="0">
                <a:solidFill>
                  <a:srgbClr val="333333"/>
                </a:solidFill>
              </a:rPr>
              <a:t>o službu je automaticky zařazen do pořadí čekatelů ihned po vyřízení  všech  potřebných náležitostí  (jednání se zájemcem o službu, vyplnění dotazníku, doložení patřičných příloh, posouzení zdravotní </a:t>
            </a:r>
            <a:r>
              <a:rPr lang="cs-CZ" b="0" dirty="0" smtClean="0">
                <a:solidFill>
                  <a:srgbClr val="333333"/>
                </a:solidFill>
              </a:rPr>
              <a:t>dokumentace </a:t>
            </a:r>
            <a:r>
              <a:rPr lang="cs-CZ" b="0" dirty="0">
                <a:solidFill>
                  <a:srgbClr val="333333"/>
                </a:solidFill>
              </a:rPr>
              <a:t>posudkovými lékaři, kteří vystavují doporučení pro umístění, sociální šetření). Po uvolnění místa se schází komise, která na základě posouzení potřebnosti vybírá </a:t>
            </a:r>
            <a:r>
              <a:rPr lang="cs-CZ" b="0" dirty="0" smtClean="0">
                <a:solidFill>
                  <a:srgbClr val="333333"/>
                </a:solidFill>
              </a:rPr>
              <a:t>klienta</a:t>
            </a:r>
            <a:endParaRPr lang="cs-CZ" b="0" dirty="0">
              <a:solidFill>
                <a:srgbClr val="333333"/>
              </a:solidFill>
            </a:endParaRPr>
          </a:p>
          <a:p>
            <a:pPr algn="just"/>
            <a:r>
              <a:rPr lang="cs-CZ" b="0" dirty="0" smtClean="0">
                <a:solidFill>
                  <a:srgbClr val="333333"/>
                </a:solidFill>
              </a:rPr>
              <a:t>V</a:t>
            </a:r>
            <a:r>
              <a:rPr lang="cs-CZ" b="0" dirty="0">
                <a:solidFill>
                  <a:srgbClr val="333333"/>
                </a:solidFill>
              </a:rPr>
              <a:t> současné době </a:t>
            </a:r>
            <a:r>
              <a:rPr lang="cs-CZ" b="0" dirty="0" smtClean="0">
                <a:solidFill>
                  <a:srgbClr val="333333"/>
                </a:solidFill>
              </a:rPr>
              <a:t>jsou </a:t>
            </a:r>
            <a:r>
              <a:rPr lang="cs-CZ" b="0" dirty="0">
                <a:solidFill>
                  <a:srgbClr val="333333"/>
                </a:solidFill>
              </a:rPr>
              <a:t>2 </a:t>
            </a:r>
            <a:r>
              <a:rPr lang="cs-CZ" b="0" dirty="0" smtClean="0">
                <a:solidFill>
                  <a:srgbClr val="333333"/>
                </a:solidFill>
              </a:rPr>
              <a:t>čekatelé </a:t>
            </a:r>
            <a:r>
              <a:rPr lang="cs-CZ" b="0" dirty="0">
                <a:solidFill>
                  <a:srgbClr val="333333"/>
                </a:solidFill>
              </a:rPr>
              <a:t>na DZR a  7 čekatelů na </a:t>
            </a:r>
            <a:r>
              <a:rPr lang="cs-CZ" b="0" dirty="0" smtClean="0">
                <a:solidFill>
                  <a:srgbClr val="333333"/>
                </a:solidFill>
              </a:rPr>
              <a:t>chráněném bydlení</a:t>
            </a:r>
            <a:endParaRPr lang="cs-CZ" b="0" dirty="0">
              <a:solidFill>
                <a:srgbClr val="333333"/>
              </a:solidFill>
            </a:endParaRPr>
          </a:p>
          <a:p>
            <a:endParaRPr lang="cs-CZ" dirty="0"/>
          </a:p>
        </p:txBody>
      </p:sp>
      <p:sp>
        <p:nvSpPr>
          <p:cNvPr id="4" name="Zástupný symbol pro číslo snímku 3"/>
          <p:cNvSpPr>
            <a:spLocks noGrp="1"/>
          </p:cNvSpPr>
          <p:nvPr>
            <p:ph type="sldNum" sz="quarter" idx="10"/>
          </p:nvPr>
        </p:nvSpPr>
        <p:spPr/>
        <p:txBody>
          <a:bodyPr/>
          <a:lstStyle/>
          <a:p>
            <a:fld id="{BA63A0B6-575E-4717-8BD6-25555CBCF905}" type="slidenum">
              <a:rPr lang="cs-CZ" altLang="cs-CZ" smtClean="0"/>
              <a:pPr/>
              <a:t>14</a:t>
            </a:fld>
            <a:endParaRPr lang="cs-CZ" altLang="cs-CZ"/>
          </a:p>
        </p:txBody>
      </p:sp>
      <p:sp>
        <p:nvSpPr>
          <p:cNvPr id="5" name="Zástupný symbol pro datum 4"/>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903962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just"/>
            <a:r>
              <a:rPr lang="cs-CZ" dirty="0" smtClean="0">
                <a:solidFill>
                  <a:srgbClr val="333333"/>
                </a:solidFill>
              </a:rPr>
              <a:t>Domov Jeřabina Pelhřimov, příspěvková organizace</a:t>
            </a:r>
          </a:p>
          <a:p>
            <a:pPr algn="just"/>
            <a:endParaRPr lang="cs-CZ" dirty="0" smtClean="0">
              <a:solidFill>
                <a:srgbClr val="333333"/>
              </a:solidFill>
            </a:endParaRPr>
          </a:p>
          <a:p>
            <a:pPr algn="just"/>
            <a:r>
              <a:rPr lang="cs-CZ" dirty="0" smtClean="0">
                <a:solidFill>
                  <a:srgbClr val="333333"/>
                </a:solidFill>
              </a:rPr>
              <a:t>Čekací </a:t>
            </a:r>
            <a:r>
              <a:rPr lang="cs-CZ" dirty="0">
                <a:solidFill>
                  <a:srgbClr val="333333"/>
                </a:solidFill>
              </a:rPr>
              <a:t>doba</a:t>
            </a:r>
          </a:p>
          <a:p>
            <a:pPr algn="just"/>
            <a:r>
              <a:rPr lang="cs-CZ" b="0" dirty="0" smtClean="0">
                <a:solidFill>
                  <a:srgbClr val="333333"/>
                </a:solidFill>
              </a:rPr>
              <a:t>Čekací </a:t>
            </a:r>
            <a:r>
              <a:rPr lang="cs-CZ" b="0" dirty="0">
                <a:solidFill>
                  <a:srgbClr val="333333"/>
                </a:solidFill>
              </a:rPr>
              <a:t>dobu nelze určit. Možnost volného místa nastává v případě  úmrtí klienta, přeložení do jiného zařízení na základě žádosti opatrovníka nebo  klient  na základě zdravotního stavu přestává spadat do </a:t>
            </a:r>
            <a:r>
              <a:rPr lang="cs-CZ" b="0" dirty="0" smtClean="0">
                <a:solidFill>
                  <a:srgbClr val="333333"/>
                </a:solidFill>
              </a:rPr>
              <a:t>cílové </a:t>
            </a:r>
            <a:r>
              <a:rPr lang="cs-CZ" b="0" dirty="0">
                <a:solidFill>
                  <a:srgbClr val="333333"/>
                </a:solidFill>
              </a:rPr>
              <a:t>skupiny apod. Ani jednu </a:t>
            </a:r>
            <a:r>
              <a:rPr lang="cs-CZ" b="0" dirty="0" smtClean="0">
                <a:solidFill>
                  <a:srgbClr val="333333"/>
                </a:solidFill>
              </a:rPr>
              <a:t>z</a:t>
            </a:r>
            <a:r>
              <a:rPr lang="cs-CZ" b="0" dirty="0">
                <a:solidFill>
                  <a:srgbClr val="333333"/>
                </a:solidFill>
              </a:rPr>
              <a:t> možností nelze časově </a:t>
            </a:r>
            <a:r>
              <a:rPr lang="cs-CZ" b="0" dirty="0" smtClean="0">
                <a:solidFill>
                  <a:srgbClr val="333333"/>
                </a:solidFill>
              </a:rPr>
              <a:t>předvídat</a:t>
            </a:r>
            <a:r>
              <a:rPr lang="cs-CZ" b="0" dirty="0">
                <a:solidFill>
                  <a:srgbClr val="333333"/>
                </a:solidFill>
              </a:rPr>
              <a:t>.</a:t>
            </a:r>
          </a:p>
          <a:p>
            <a:pPr algn="just"/>
            <a:r>
              <a:rPr lang="cs-CZ" b="0" dirty="0" smtClean="0">
                <a:solidFill>
                  <a:srgbClr val="333333"/>
                </a:solidFill>
              </a:rPr>
              <a:t>Za </a:t>
            </a:r>
            <a:r>
              <a:rPr lang="cs-CZ" b="0" dirty="0">
                <a:solidFill>
                  <a:srgbClr val="333333"/>
                </a:solidFill>
              </a:rPr>
              <a:t>poslední dva roky od transformace 2015 – 2017  bylo nově přijato 5 klientů</a:t>
            </a:r>
          </a:p>
        </p:txBody>
      </p:sp>
      <p:sp>
        <p:nvSpPr>
          <p:cNvPr id="4" name="Zástupný symbol pro číslo snímku 3"/>
          <p:cNvSpPr>
            <a:spLocks noGrp="1"/>
          </p:cNvSpPr>
          <p:nvPr>
            <p:ph type="sldNum" sz="quarter" idx="10"/>
          </p:nvPr>
        </p:nvSpPr>
        <p:spPr/>
        <p:txBody>
          <a:bodyPr/>
          <a:lstStyle/>
          <a:p>
            <a:fld id="{BA63A0B6-575E-4717-8BD6-25555CBCF905}" type="slidenum">
              <a:rPr lang="cs-CZ" altLang="cs-CZ" smtClean="0"/>
              <a:pPr/>
              <a:t>15</a:t>
            </a:fld>
            <a:endParaRPr lang="cs-CZ" altLang="cs-CZ"/>
          </a:p>
        </p:txBody>
      </p:sp>
      <p:sp>
        <p:nvSpPr>
          <p:cNvPr id="5" name="Zástupný symbol pro datum 4"/>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2968748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xmlns="" id="{5B13A3DC-01E7-443E-8979-A6FDA634B2A6}"/>
              </a:ext>
            </a:extLst>
          </p:cNvPr>
          <p:cNvSpPr>
            <a:spLocks noGrp="1"/>
          </p:cNvSpPr>
          <p:nvPr>
            <p:ph type="title"/>
          </p:nvPr>
        </p:nvSpPr>
        <p:spPr/>
        <p:txBody>
          <a:bodyPr/>
          <a:lstStyle/>
          <a:p>
            <a:pPr eaLnBrk="1" hangingPunct="1"/>
            <a:endParaRPr lang="cs-CZ" altLang="cs-CZ"/>
          </a:p>
        </p:txBody>
      </p:sp>
      <p:sp>
        <p:nvSpPr>
          <p:cNvPr id="14339" name="Zástupný symbol pro obsah 2">
            <a:extLst>
              <a:ext uri="{FF2B5EF4-FFF2-40B4-BE49-F238E27FC236}">
                <a16:creationId xmlns:a16="http://schemas.microsoft.com/office/drawing/2014/main" xmlns="" id="{1D9B1088-BD06-46CE-A5F4-862C7070E9D5}"/>
              </a:ext>
            </a:extLst>
          </p:cNvPr>
          <p:cNvSpPr>
            <a:spLocks noGrp="1"/>
          </p:cNvSpPr>
          <p:nvPr>
            <p:ph idx="1"/>
          </p:nvPr>
        </p:nvSpPr>
        <p:spPr/>
        <p:txBody>
          <a:bodyPr/>
          <a:lstStyle/>
          <a:p>
            <a:pPr algn="just" eaLnBrk="1" hangingPunct="1"/>
            <a:r>
              <a:rPr lang="cs-CZ" altLang="cs-CZ" b="0" dirty="0">
                <a:solidFill>
                  <a:srgbClr val="333333"/>
                </a:solidFill>
              </a:rPr>
              <a:t>Kraj Vysočina ve spolupráci s INTEGRAČNÍM CENTREM SASOV z. </a:t>
            </a:r>
            <a:r>
              <a:rPr lang="cs-CZ" altLang="cs-CZ" b="0" dirty="0" err="1">
                <a:solidFill>
                  <a:srgbClr val="333333"/>
                </a:solidFill>
              </a:rPr>
              <a:t>ú.</a:t>
            </a:r>
            <a:r>
              <a:rPr lang="cs-CZ" altLang="cs-CZ" b="0" dirty="0">
                <a:solidFill>
                  <a:srgbClr val="333333"/>
                </a:solidFill>
              </a:rPr>
              <a:t> plánuje financování nové aktivity v rámci sociální rehabilitace. Jedná se o pracovní uplatnění osob s Aspergerovým syndromem a vysokofunkčním autismem</a:t>
            </a:r>
          </a:p>
          <a:p>
            <a:pPr algn="just" eaLnBrk="1" hangingPunct="1"/>
            <a:endParaRPr lang="cs-CZ" altLang="cs-CZ" b="0" dirty="0">
              <a:solidFill>
                <a:srgbClr val="333333"/>
              </a:solidFill>
            </a:endParaRPr>
          </a:p>
          <a:p>
            <a:pPr algn="just" eaLnBrk="1" hangingPunct="1"/>
            <a:r>
              <a:rPr lang="cs-CZ" altLang="cs-CZ" b="0" dirty="0">
                <a:solidFill>
                  <a:srgbClr val="333333"/>
                </a:solidFill>
              </a:rPr>
              <a:t>Zaměstnávání osob s PAS je velmi specifické. Posláním a cílem tohoto projektu je vytvoření sítě zaměstnavatelů, kteří budou ochotni zprostředkovat těmto osobám pracovní příležitosti. Neméně důležitými cíli je zvýšení samostatnosti osob s PAS,</a:t>
            </a:r>
            <a:r>
              <a:rPr lang="cs-CZ" altLang="cs-CZ" b="0" dirty="0">
                <a:solidFill>
                  <a:srgbClr val="FF0000"/>
                </a:solidFill>
              </a:rPr>
              <a:t> </a:t>
            </a:r>
            <a:r>
              <a:rPr lang="cs-CZ" altLang="cs-CZ" b="0" dirty="0">
                <a:solidFill>
                  <a:srgbClr val="333333"/>
                </a:solidFill>
              </a:rPr>
              <a:t>jejich dovedností, posílení pracovních návyků, rozšíření okruhu jejich zájmů a udržení si zaměstnání. </a:t>
            </a:r>
          </a:p>
          <a:p>
            <a:pPr algn="just" eaLnBrk="1" hangingPunct="1"/>
            <a:r>
              <a:rPr lang="cs-CZ" altLang="cs-CZ" b="0" dirty="0">
                <a:solidFill>
                  <a:srgbClr val="333333"/>
                </a:solidFill>
              </a:rPr>
              <a:t>Kapacita služby bude 9 klientů.</a:t>
            </a:r>
          </a:p>
          <a:p>
            <a:pPr eaLnBrk="1" hangingPunct="1"/>
            <a:endParaRPr lang="cs-CZ" altLang="cs-CZ" dirty="0"/>
          </a:p>
        </p:txBody>
      </p:sp>
      <p:sp>
        <p:nvSpPr>
          <p:cNvPr id="14340" name="Zástupný symbol pro číslo snímku 3">
            <a:extLst>
              <a:ext uri="{FF2B5EF4-FFF2-40B4-BE49-F238E27FC236}">
                <a16:creationId xmlns:a16="http://schemas.microsoft.com/office/drawing/2014/main" xmlns="" id="{74D88767-CF63-411E-8E99-7A4236F37E71}"/>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34210353-8036-4883-984F-26C391126510}" type="slidenum">
              <a:rPr lang="cs-CZ" altLang="cs-CZ" sz="1400" b="0">
                <a:solidFill>
                  <a:schemeClr val="bg2"/>
                </a:solidFill>
              </a:rPr>
              <a:pPr eaLnBrk="1" hangingPunct="1">
                <a:lnSpc>
                  <a:spcPct val="100000"/>
                </a:lnSpc>
              </a:pPr>
              <a:t>16</a:t>
            </a:fld>
            <a:endParaRPr lang="cs-CZ" altLang="cs-CZ" sz="1400" b="0">
              <a:solidFill>
                <a:schemeClr val="bg2"/>
              </a:solidFill>
            </a:endParaRPr>
          </a:p>
        </p:txBody>
      </p:sp>
      <p:sp>
        <p:nvSpPr>
          <p:cNvPr id="14341" name="Zástupný symbol pro datum 4">
            <a:extLst>
              <a:ext uri="{FF2B5EF4-FFF2-40B4-BE49-F238E27FC236}">
                <a16:creationId xmlns:a16="http://schemas.microsoft.com/office/drawing/2014/main" xmlns="" id="{2182B468-5641-4449-87E0-40FEF7B9E8D9}"/>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34F55106-0538-4E30-8CED-A87DFD9F9107}"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a:extLst>
              <a:ext uri="{FF2B5EF4-FFF2-40B4-BE49-F238E27FC236}">
                <a16:creationId xmlns:a16="http://schemas.microsoft.com/office/drawing/2014/main" xmlns="" id="{3C448FE4-C729-4DC9-AB0E-2983C83B5482}"/>
              </a:ext>
            </a:extLst>
          </p:cNvPr>
          <p:cNvSpPr>
            <a:spLocks noGrp="1"/>
          </p:cNvSpPr>
          <p:nvPr>
            <p:ph type="title"/>
          </p:nvPr>
        </p:nvSpPr>
        <p:spPr/>
        <p:txBody>
          <a:bodyPr/>
          <a:lstStyle/>
          <a:p>
            <a:pPr eaLnBrk="1" hangingPunct="1"/>
            <a:endParaRPr lang="cs-CZ" altLang="cs-CZ"/>
          </a:p>
        </p:txBody>
      </p:sp>
      <p:sp>
        <p:nvSpPr>
          <p:cNvPr id="3" name="Zástupný symbol pro obsah 2">
            <a:extLst>
              <a:ext uri="{FF2B5EF4-FFF2-40B4-BE49-F238E27FC236}">
                <a16:creationId xmlns:a16="http://schemas.microsoft.com/office/drawing/2014/main" xmlns="" id="{43AD0645-1AF6-4222-80A6-BE9E636075A4}"/>
              </a:ext>
            </a:extLst>
          </p:cNvPr>
          <p:cNvSpPr>
            <a:spLocks noGrp="1"/>
          </p:cNvSpPr>
          <p:nvPr>
            <p:ph idx="1"/>
          </p:nvPr>
        </p:nvSpPr>
        <p:spPr/>
        <p:txBody>
          <a:bodyPr/>
          <a:lstStyle/>
          <a:p>
            <a:pPr eaLnBrk="1" hangingPunct="1">
              <a:defRPr/>
            </a:pPr>
            <a:r>
              <a:rPr lang="cs-CZ" dirty="0">
                <a:solidFill>
                  <a:srgbClr val="333333"/>
                </a:solidFill>
              </a:rPr>
              <a:t>Osoby s poruchami autistického spektra jsou cílovou skupinou také dalších sociálních služeb, např.</a:t>
            </a:r>
          </a:p>
          <a:p>
            <a:pPr eaLnBrk="1" hangingPunct="1">
              <a:defRPr/>
            </a:pPr>
            <a:endParaRPr lang="cs-CZ" dirty="0">
              <a:solidFill>
                <a:srgbClr val="333333"/>
              </a:solidFill>
            </a:endParaRPr>
          </a:p>
          <a:p>
            <a:pPr marL="342900" indent="-342900" eaLnBrk="1" hangingPunct="1">
              <a:buFont typeface="Arial" panose="020B0604020202020204" pitchFamily="34" charset="0"/>
              <a:buChar char="•"/>
              <a:defRPr/>
            </a:pPr>
            <a:r>
              <a:rPr lang="cs-CZ" b="0" dirty="0">
                <a:solidFill>
                  <a:srgbClr val="333333"/>
                </a:solidFill>
              </a:rPr>
              <a:t>Denní stacionáře</a:t>
            </a:r>
          </a:p>
          <a:p>
            <a:pPr marL="342900" indent="-342900" eaLnBrk="1" hangingPunct="1">
              <a:buFont typeface="Arial" panose="020B0604020202020204" pitchFamily="34" charset="0"/>
              <a:buChar char="•"/>
              <a:defRPr/>
            </a:pPr>
            <a:r>
              <a:rPr lang="cs-CZ" b="0" dirty="0">
                <a:solidFill>
                  <a:srgbClr val="333333"/>
                </a:solidFill>
              </a:rPr>
              <a:t>Týdenní stacionáře</a:t>
            </a:r>
          </a:p>
          <a:p>
            <a:pPr marL="342900" indent="-342900" eaLnBrk="1" hangingPunct="1">
              <a:buFont typeface="Arial" panose="020B0604020202020204" pitchFamily="34" charset="0"/>
              <a:buChar char="•"/>
              <a:defRPr/>
            </a:pPr>
            <a:r>
              <a:rPr lang="cs-CZ" b="0" dirty="0">
                <a:solidFill>
                  <a:srgbClr val="333333"/>
                </a:solidFill>
              </a:rPr>
              <a:t>Odlehčovací služby </a:t>
            </a:r>
          </a:p>
          <a:p>
            <a:pPr marL="342900" indent="-342900" eaLnBrk="1" hangingPunct="1">
              <a:buFont typeface="Arial" panose="020B0604020202020204" pitchFamily="34" charset="0"/>
              <a:buChar char="•"/>
              <a:defRPr/>
            </a:pPr>
            <a:r>
              <a:rPr lang="cs-CZ" b="0" dirty="0">
                <a:solidFill>
                  <a:srgbClr val="333333"/>
                </a:solidFill>
              </a:rPr>
              <a:t>Osobní asistence (poskytovaná také ve školách)</a:t>
            </a:r>
          </a:p>
          <a:p>
            <a:pPr marL="342900" indent="-342900" eaLnBrk="1" hangingPunct="1">
              <a:buFont typeface="Arial" panose="020B0604020202020204" pitchFamily="34" charset="0"/>
              <a:buChar char="•"/>
              <a:defRPr/>
            </a:pPr>
            <a:endParaRPr lang="cs-CZ" dirty="0"/>
          </a:p>
        </p:txBody>
      </p:sp>
      <p:sp>
        <p:nvSpPr>
          <p:cNvPr id="15364" name="Zástupný symbol pro číslo snímku 3">
            <a:extLst>
              <a:ext uri="{FF2B5EF4-FFF2-40B4-BE49-F238E27FC236}">
                <a16:creationId xmlns:a16="http://schemas.microsoft.com/office/drawing/2014/main" xmlns="" id="{CC4667F6-5B7C-4707-8CEC-545EF00362E3}"/>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C4080C02-D904-4846-B558-103A2953CA6B}" type="slidenum">
              <a:rPr lang="cs-CZ" altLang="cs-CZ" sz="1400" b="0">
                <a:solidFill>
                  <a:schemeClr val="bg2"/>
                </a:solidFill>
              </a:rPr>
              <a:pPr eaLnBrk="1" hangingPunct="1">
                <a:lnSpc>
                  <a:spcPct val="100000"/>
                </a:lnSpc>
              </a:pPr>
              <a:t>17</a:t>
            </a:fld>
            <a:endParaRPr lang="cs-CZ" altLang="cs-CZ" sz="1400" b="0">
              <a:solidFill>
                <a:schemeClr val="bg2"/>
              </a:solidFill>
            </a:endParaRPr>
          </a:p>
        </p:txBody>
      </p:sp>
      <p:sp>
        <p:nvSpPr>
          <p:cNvPr id="15365" name="Zástupný symbol pro datum 4">
            <a:extLst>
              <a:ext uri="{FF2B5EF4-FFF2-40B4-BE49-F238E27FC236}">
                <a16:creationId xmlns:a16="http://schemas.microsoft.com/office/drawing/2014/main" xmlns="" id="{9E677E71-19E8-44E4-B96A-A9FD1A121A3D}"/>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9BE3156E-3F9C-4A0C-8EAF-55526D7177FB}"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solidFill>
                  <a:srgbClr val="333333"/>
                </a:solidFill>
              </a:rPr>
              <a:t>Co dále plánujeme v oblasti péče o osoby s PAS?</a:t>
            </a:r>
          </a:p>
          <a:p>
            <a:pPr algn="just"/>
            <a:endParaRPr lang="cs-CZ" sz="1600" b="0" dirty="0" smtClean="0">
              <a:solidFill>
                <a:srgbClr val="333333"/>
              </a:solidFill>
            </a:endParaRPr>
          </a:p>
          <a:p>
            <a:pPr algn="just"/>
            <a:r>
              <a:rPr lang="cs-CZ" sz="1600" b="0" dirty="0" smtClean="0">
                <a:solidFill>
                  <a:srgbClr val="333333"/>
                </a:solidFill>
              </a:rPr>
              <a:t>Projekt „Zkvalitnění péče o osoby s poruchami autistického spektra v Kraji Vysočina“</a:t>
            </a:r>
          </a:p>
          <a:p>
            <a:pPr algn="just"/>
            <a:r>
              <a:rPr lang="cs-CZ" sz="1600" b="0" dirty="0" smtClean="0">
                <a:solidFill>
                  <a:srgbClr val="333333"/>
                </a:solidFill>
              </a:rPr>
              <a:t>Projekt předložen do výzvy č. 71 OPZ Podpora procesů ve službách a podpora rozvoje sociální práce</a:t>
            </a:r>
          </a:p>
          <a:p>
            <a:pPr algn="just"/>
            <a:r>
              <a:rPr lang="cs-CZ" sz="1600" b="0" dirty="0" smtClean="0">
                <a:solidFill>
                  <a:srgbClr val="333333"/>
                </a:solidFill>
              </a:rPr>
              <a:t>Žadatel: Domov ve Zboží, p. o., partneři projektu: Domov Jeřabina Pelhřimov, p. o., Domov Kamélie Křižanov, p. o.</a:t>
            </a:r>
          </a:p>
          <a:p>
            <a:pPr algn="just"/>
            <a:r>
              <a:rPr lang="cs-CZ" sz="1600" b="0" dirty="0" smtClean="0">
                <a:solidFill>
                  <a:srgbClr val="333333"/>
                </a:solidFill>
              </a:rPr>
              <a:t>Cílem projektu je vytvořit multidisciplinární odborný tým, který zmapuje potřeby klientů zapojených pobytových zařízení, potřeby neformálních pečovatelů, zanalyzuje současné možnosti zařízení pobytových služeb, porovná nabídku </a:t>
            </a:r>
            <a:r>
              <a:rPr lang="cs-CZ" sz="1600" b="0" smtClean="0">
                <a:solidFill>
                  <a:srgbClr val="333333"/>
                </a:solidFill>
              </a:rPr>
              <a:t>a poptávku </a:t>
            </a:r>
            <a:r>
              <a:rPr lang="cs-CZ" sz="1600" b="0" dirty="0" smtClean="0">
                <a:solidFill>
                  <a:srgbClr val="333333"/>
                </a:solidFill>
              </a:rPr>
              <a:t>navrhne koncepční řešení, které by zahrnovalo i vytvoření sítě odborného sociálního poradenství</a:t>
            </a:r>
          </a:p>
          <a:p>
            <a:pPr algn="just"/>
            <a:r>
              <a:rPr lang="cs-CZ" sz="1600" b="0" dirty="0" smtClean="0">
                <a:solidFill>
                  <a:srgbClr val="333333"/>
                </a:solidFill>
              </a:rPr>
              <a:t>Dále budou vytvořeny metodiky poskytování sociální služby osobám s PAS v pobytových sociálních službách</a:t>
            </a:r>
          </a:p>
          <a:p>
            <a:pPr algn="just"/>
            <a:r>
              <a:rPr lang="cs-CZ" sz="1600" b="0" dirty="0" smtClean="0">
                <a:solidFill>
                  <a:srgbClr val="333333"/>
                </a:solidFill>
              </a:rPr>
              <a:t>Projektem dojde k podpoře vzdělávání vybraných pracovníků v sociálních službách a sociálních pracovníků a vytvoření vzdělávacích plánů zaměstnanců příjemce a partnerů</a:t>
            </a:r>
            <a:endParaRPr lang="cs-CZ" sz="1600" b="0" dirty="0">
              <a:solidFill>
                <a:srgbClr val="333333"/>
              </a:solidFill>
            </a:endParaRPr>
          </a:p>
        </p:txBody>
      </p:sp>
      <p:sp>
        <p:nvSpPr>
          <p:cNvPr id="4" name="Zástupný symbol pro číslo snímku 3"/>
          <p:cNvSpPr>
            <a:spLocks noGrp="1"/>
          </p:cNvSpPr>
          <p:nvPr>
            <p:ph type="sldNum" sz="quarter" idx="10"/>
          </p:nvPr>
        </p:nvSpPr>
        <p:spPr/>
        <p:txBody>
          <a:bodyPr/>
          <a:lstStyle/>
          <a:p>
            <a:fld id="{BA63A0B6-575E-4717-8BD6-25555CBCF905}" type="slidenum">
              <a:rPr lang="cs-CZ" altLang="cs-CZ" smtClean="0"/>
              <a:pPr/>
              <a:t>18</a:t>
            </a:fld>
            <a:endParaRPr lang="cs-CZ" altLang="cs-CZ"/>
          </a:p>
        </p:txBody>
      </p:sp>
      <p:sp>
        <p:nvSpPr>
          <p:cNvPr id="5" name="Zástupný symbol pro datum 4"/>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485879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číslo snímku 3">
            <a:extLst>
              <a:ext uri="{FF2B5EF4-FFF2-40B4-BE49-F238E27FC236}">
                <a16:creationId xmlns:a16="http://schemas.microsoft.com/office/drawing/2014/main" xmlns="" id="{343BA971-8094-4981-AC08-E9660FC45852}"/>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8DCE4AD2-3851-4A02-9297-D54786C05E5B}" type="slidenum">
              <a:rPr lang="cs-CZ" altLang="cs-CZ" sz="1400" b="0">
                <a:solidFill>
                  <a:schemeClr val="bg2"/>
                </a:solidFill>
              </a:rPr>
              <a:pPr eaLnBrk="1" hangingPunct="1">
                <a:lnSpc>
                  <a:spcPct val="100000"/>
                </a:lnSpc>
              </a:pPr>
              <a:t>19</a:t>
            </a:fld>
            <a:endParaRPr lang="cs-CZ" altLang="cs-CZ" sz="1400" b="0">
              <a:solidFill>
                <a:schemeClr val="bg2"/>
              </a:solidFill>
            </a:endParaRPr>
          </a:p>
        </p:txBody>
      </p:sp>
      <p:sp>
        <p:nvSpPr>
          <p:cNvPr id="4099" name="Zástupný symbol pro datum 4">
            <a:extLst>
              <a:ext uri="{FF2B5EF4-FFF2-40B4-BE49-F238E27FC236}">
                <a16:creationId xmlns:a16="http://schemas.microsoft.com/office/drawing/2014/main" xmlns="" id="{63542FA3-D058-409A-8C11-B10D671680E6}"/>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C4A9B694-EBE9-472B-9E27-7E9EEE133381}"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
        <p:nvSpPr>
          <p:cNvPr id="4100" name="Rectangle 2">
            <a:extLst>
              <a:ext uri="{FF2B5EF4-FFF2-40B4-BE49-F238E27FC236}">
                <a16:creationId xmlns:a16="http://schemas.microsoft.com/office/drawing/2014/main" xmlns="" id="{33102B89-C335-491D-9627-D1C79C8A56BA}"/>
              </a:ext>
            </a:extLst>
          </p:cNvPr>
          <p:cNvSpPr>
            <a:spLocks noGrp="1" noChangeArrowheads="1"/>
          </p:cNvSpPr>
          <p:nvPr>
            <p:ph type="title"/>
          </p:nvPr>
        </p:nvSpPr>
        <p:spPr>
          <a:xfrm>
            <a:off x="3833813" y="180975"/>
            <a:ext cx="4237037" cy="433388"/>
          </a:xfrm>
          <a:noFill/>
        </p:spPr>
        <p:txBody>
          <a:bodyPr wrap="none"/>
          <a:lstStyle/>
          <a:p>
            <a:pPr eaLnBrk="1" hangingPunct="1"/>
            <a:endParaRPr lang="cs-CZ" altLang="cs-CZ"/>
          </a:p>
        </p:txBody>
      </p:sp>
      <p:sp>
        <p:nvSpPr>
          <p:cNvPr id="62467" name="Rectangle 3">
            <a:extLst>
              <a:ext uri="{FF2B5EF4-FFF2-40B4-BE49-F238E27FC236}">
                <a16:creationId xmlns:a16="http://schemas.microsoft.com/office/drawing/2014/main" xmlns="" id="{7B8E1F72-A8A5-4C24-9BFE-10338D3CB701}"/>
              </a:ext>
            </a:extLst>
          </p:cNvPr>
          <p:cNvSpPr>
            <a:spLocks noGrp="1" noChangeArrowheads="1"/>
          </p:cNvSpPr>
          <p:nvPr>
            <p:ph type="body" idx="1"/>
          </p:nvPr>
        </p:nvSpPr>
        <p:spPr/>
        <p:txBody>
          <a:bodyPr/>
          <a:lstStyle/>
          <a:p>
            <a:pPr algn="just" eaLnBrk="1" hangingPunct="1">
              <a:defRPr/>
            </a:pPr>
            <a:r>
              <a:rPr lang="cs-CZ" altLang="cs-CZ" dirty="0">
                <a:solidFill>
                  <a:srgbClr val="333333"/>
                </a:solidFill>
              </a:rPr>
              <a:t>Kraj Vysočina dále chystá vytvoření Koncepce poskytování rané péče s akcentací na:</a:t>
            </a:r>
          </a:p>
          <a:p>
            <a:pPr algn="just" eaLnBrk="1" hangingPunct="1">
              <a:defRPr/>
            </a:pPr>
            <a:endParaRPr lang="cs-CZ" altLang="cs-CZ" dirty="0">
              <a:solidFill>
                <a:srgbClr val="333333"/>
              </a:solidFill>
            </a:endParaRPr>
          </a:p>
          <a:p>
            <a:pPr marL="342900" indent="-342900" algn="just" eaLnBrk="1" hangingPunct="1">
              <a:buFont typeface="Arial" panose="020B0604020202020204" pitchFamily="34" charset="0"/>
              <a:buChar char="•"/>
              <a:defRPr/>
            </a:pPr>
            <a:r>
              <a:rPr lang="cs-CZ" altLang="cs-CZ" b="0" dirty="0">
                <a:solidFill>
                  <a:srgbClr val="333333"/>
                </a:solidFill>
              </a:rPr>
              <a:t>Včasnou diagnostiku dětí s různými typy postižení</a:t>
            </a:r>
          </a:p>
          <a:p>
            <a:pPr marL="342900" indent="-342900" algn="just" eaLnBrk="1" hangingPunct="1">
              <a:buFont typeface="Arial" panose="020B0604020202020204" pitchFamily="34" charset="0"/>
              <a:buChar char="•"/>
              <a:defRPr/>
            </a:pPr>
            <a:endParaRPr lang="cs-CZ" altLang="cs-CZ" b="0" dirty="0">
              <a:solidFill>
                <a:srgbClr val="333333"/>
              </a:solidFill>
            </a:endParaRPr>
          </a:p>
          <a:p>
            <a:pPr marL="342900" indent="-342900" algn="just" eaLnBrk="1" hangingPunct="1">
              <a:buFont typeface="Arial" panose="020B0604020202020204" pitchFamily="34" charset="0"/>
              <a:buChar char="•"/>
              <a:defRPr/>
            </a:pPr>
            <a:r>
              <a:rPr lang="cs-CZ" altLang="cs-CZ" b="0" dirty="0">
                <a:solidFill>
                  <a:srgbClr val="333333"/>
                </a:solidFill>
              </a:rPr>
              <a:t>Poskytování adekvátní péče s včasným předáváním dětí do rané péče</a:t>
            </a:r>
          </a:p>
          <a:p>
            <a:pPr marL="342900" indent="-342900" algn="just" eaLnBrk="1" hangingPunct="1">
              <a:buFont typeface="Arial" panose="020B0604020202020204" pitchFamily="34" charset="0"/>
              <a:buChar char="•"/>
              <a:defRPr/>
            </a:pPr>
            <a:endParaRPr lang="cs-CZ" altLang="cs-CZ" b="0" dirty="0">
              <a:solidFill>
                <a:srgbClr val="333333"/>
              </a:solidFill>
            </a:endParaRPr>
          </a:p>
          <a:p>
            <a:pPr marL="342900" indent="-342900" algn="just" eaLnBrk="1" hangingPunct="1">
              <a:buFont typeface="Arial" panose="020B0604020202020204" pitchFamily="34" charset="0"/>
              <a:buChar char="•"/>
              <a:defRPr/>
            </a:pPr>
            <a:r>
              <a:rPr lang="cs-CZ" altLang="cs-CZ" b="0" dirty="0">
                <a:solidFill>
                  <a:srgbClr val="333333"/>
                </a:solidFill>
              </a:rPr>
              <a:t>Spolupráci všech </a:t>
            </a:r>
            <a:r>
              <a:rPr lang="cs-CZ" altLang="cs-CZ" b="0" dirty="0" smtClean="0">
                <a:solidFill>
                  <a:srgbClr val="333333"/>
                </a:solidFill>
              </a:rPr>
              <a:t>zainteresovaných </a:t>
            </a:r>
            <a:r>
              <a:rPr lang="cs-CZ" altLang="cs-CZ" b="0" dirty="0">
                <a:solidFill>
                  <a:srgbClr val="333333"/>
                </a:solidFill>
              </a:rPr>
              <a:t>oborů – sociální věci, zdravotnictví, školství</a:t>
            </a:r>
          </a:p>
          <a:p>
            <a:pPr marL="342900" indent="-342900" algn="just" eaLnBrk="1" hangingPunct="1">
              <a:buFont typeface="Arial" panose="020B0604020202020204" pitchFamily="34" charset="0"/>
              <a:buChar char="•"/>
              <a:defRPr/>
            </a:pPr>
            <a:endParaRPr lang="cs-CZ" altLang="cs-CZ" b="0" dirty="0">
              <a:solidFill>
                <a:srgbClr val="333333"/>
              </a:solidFill>
            </a:endParaRPr>
          </a:p>
          <a:p>
            <a:pPr marL="342900" indent="-342900" algn="just" eaLnBrk="1" hangingPunct="1">
              <a:buFont typeface="Arial" panose="020B0604020202020204" pitchFamily="34" charset="0"/>
              <a:buChar char="•"/>
              <a:defRPr/>
            </a:pPr>
            <a:r>
              <a:rPr lang="cs-CZ" altLang="cs-CZ" b="0" dirty="0">
                <a:solidFill>
                  <a:srgbClr val="333333"/>
                </a:solidFill>
              </a:rPr>
              <a:t>Nabídka na zajištění všech potřeb dětí se zdravotním postižením napříč obory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číslo snímku 3">
            <a:extLst>
              <a:ext uri="{FF2B5EF4-FFF2-40B4-BE49-F238E27FC236}">
                <a16:creationId xmlns:a16="http://schemas.microsoft.com/office/drawing/2014/main" xmlns="" id="{DCF5E2AC-4A41-4149-9DB0-12FC46A0932D}"/>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5167F772-ED0C-4150-B25D-0DF1DE0C6CEF}" type="slidenum">
              <a:rPr lang="cs-CZ" altLang="cs-CZ" sz="1400" b="0">
                <a:solidFill>
                  <a:schemeClr val="bg2"/>
                </a:solidFill>
              </a:rPr>
              <a:pPr eaLnBrk="1" hangingPunct="1">
                <a:lnSpc>
                  <a:spcPct val="100000"/>
                </a:lnSpc>
              </a:pPr>
              <a:t>2</a:t>
            </a:fld>
            <a:endParaRPr lang="cs-CZ" altLang="cs-CZ" sz="1400" b="0" dirty="0">
              <a:solidFill>
                <a:schemeClr val="bg2"/>
              </a:solidFill>
            </a:endParaRPr>
          </a:p>
        </p:txBody>
      </p:sp>
      <p:sp>
        <p:nvSpPr>
          <p:cNvPr id="3075" name="Zástupný symbol pro datum 4">
            <a:extLst>
              <a:ext uri="{FF2B5EF4-FFF2-40B4-BE49-F238E27FC236}">
                <a16:creationId xmlns:a16="http://schemas.microsoft.com/office/drawing/2014/main" xmlns="" id="{0B2280A7-6894-434B-BED0-D579CE283C0F}"/>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r>
              <a:rPr lang="cs-CZ" altLang="cs-CZ" sz="1400" b="0" dirty="0">
                <a:solidFill>
                  <a:schemeClr val="bg2"/>
                </a:solidFill>
              </a:rPr>
              <a:t>20.10.2017</a:t>
            </a:r>
          </a:p>
        </p:txBody>
      </p:sp>
      <p:sp>
        <p:nvSpPr>
          <p:cNvPr id="3076" name="Rectangle 2">
            <a:extLst>
              <a:ext uri="{FF2B5EF4-FFF2-40B4-BE49-F238E27FC236}">
                <a16:creationId xmlns:a16="http://schemas.microsoft.com/office/drawing/2014/main" xmlns="" id="{DC173040-5E63-4650-B83C-7B167F998F0E}"/>
              </a:ext>
            </a:extLst>
          </p:cNvPr>
          <p:cNvSpPr>
            <a:spLocks noGrp="1" noChangeArrowheads="1"/>
          </p:cNvSpPr>
          <p:nvPr>
            <p:ph type="title"/>
          </p:nvPr>
        </p:nvSpPr>
        <p:spPr>
          <a:xfrm>
            <a:off x="3833813" y="180975"/>
            <a:ext cx="4237037" cy="433388"/>
          </a:xfrm>
          <a:noFill/>
        </p:spPr>
        <p:txBody>
          <a:bodyPr wrap="none"/>
          <a:lstStyle/>
          <a:p>
            <a:pPr eaLnBrk="1" hangingPunct="1"/>
            <a:endParaRPr lang="cs-CZ" altLang="cs-CZ" dirty="0"/>
          </a:p>
        </p:txBody>
      </p:sp>
      <p:sp>
        <p:nvSpPr>
          <p:cNvPr id="49155" name="Rectangle 3">
            <a:extLst>
              <a:ext uri="{FF2B5EF4-FFF2-40B4-BE49-F238E27FC236}">
                <a16:creationId xmlns:a16="http://schemas.microsoft.com/office/drawing/2014/main" xmlns="" id="{E9BD15FA-3960-4343-BC02-21E58E7DDD90}"/>
              </a:ext>
            </a:extLst>
          </p:cNvPr>
          <p:cNvSpPr>
            <a:spLocks noGrp="1" noChangeArrowheads="1"/>
          </p:cNvSpPr>
          <p:nvPr>
            <p:ph type="body" idx="1"/>
          </p:nvPr>
        </p:nvSpPr>
        <p:spPr/>
        <p:txBody>
          <a:bodyPr/>
          <a:lstStyle/>
          <a:p>
            <a:pPr algn="just" eaLnBrk="1" hangingPunct="1">
              <a:defRPr/>
            </a:pPr>
            <a:r>
              <a:rPr lang="cs-CZ" altLang="cs-CZ" sz="2100" b="0" dirty="0">
                <a:solidFill>
                  <a:srgbClr val="333333"/>
                </a:solidFill>
              </a:rPr>
              <a:t>Problematika osob s PAS je zakotvena ve Střednědobém plánu rozvoje sociálních služeb Kraje </a:t>
            </a:r>
            <a:r>
              <a:rPr lang="cs-CZ" altLang="cs-CZ" sz="2100" b="0" dirty="0" smtClean="0">
                <a:solidFill>
                  <a:srgbClr val="333333"/>
                </a:solidFill>
              </a:rPr>
              <a:t>Vysočina</a:t>
            </a:r>
            <a:endParaRPr lang="cs-CZ" altLang="cs-CZ" sz="2100" b="0" dirty="0">
              <a:solidFill>
                <a:srgbClr val="333333"/>
              </a:solidFill>
            </a:endParaRPr>
          </a:p>
          <a:p>
            <a:pPr algn="just" eaLnBrk="1" hangingPunct="1">
              <a:defRPr/>
            </a:pPr>
            <a:endParaRPr lang="cs-CZ" altLang="cs-CZ" sz="2100" b="0" dirty="0">
              <a:solidFill>
                <a:srgbClr val="333333"/>
              </a:solidFill>
            </a:endParaRPr>
          </a:p>
          <a:p>
            <a:pPr algn="just" eaLnBrk="1" hangingPunct="1">
              <a:defRPr/>
            </a:pPr>
            <a:r>
              <a:rPr lang="cs-CZ" altLang="cs-CZ" sz="2100" b="0" dirty="0" smtClean="0">
                <a:solidFill>
                  <a:srgbClr val="333333"/>
                </a:solidFill>
              </a:rPr>
              <a:t>V rámci procesu střednědobého plánování funguje 9 specializovaných pracovních skupin dle cílových skupin, ev. dle nepříznivé sociální situace.</a:t>
            </a:r>
          </a:p>
          <a:p>
            <a:pPr algn="just" eaLnBrk="1" hangingPunct="1">
              <a:defRPr/>
            </a:pPr>
            <a:endParaRPr lang="cs-CZ" altLang="cs-CZ" sz="2100" b="0" dirty="0">
              <a:solidFill>
                <a:srgbClr val="333333"/>
              </a:solidFill>
            </a:endParaRPr>
          </a:p>
          <a:p>
            <a:pPr algn="just" eaLnBrk="1" hangingPunct="1">
              <a:defRPr/>
            </a:pPr>
            <a:r>
              <a:rPr lang="cs-CZ" altLang="cs-CZ" sz="2100" b="0" dirty="0" smtClean="0">
                <a:solidFill>
                  <a:srgbClr val="333333"/>
                </a:solidFill>
              </a:rPr>
              <a:t>Pracovní skupiny se schází cca 1 x za dva měsíce. </a:t>
            </a:r>
          </a:p>
          <a:p>
            <a:pPr algn="just" eaLnBrk="1" hangingPunct="1">
              <a:defRPr/>
            </a:pPr>
            <a:endParaRPr lang="cs-CZ" altLang="cs-CZ" sz="2100" b="0" dirty="0">
              <a:solidFill>
                <a:srgbClr val="333333"/>
              </a:solidFill>
            </a:endParaRPr>
          </a:p>
          <a:p>
            <a:pPr algn="just" eaLnBrk="1" hangingPunct="1">
              <a:defRPr/>
            </a:pPr>
            <a:r>
              <a:rPr lang="cs-CZ" altLang="cs-CZ" sz="2100" b="0" dirty="0" smtClean="0">
                <a:solidFill>
                  <a:srgbClr val="333333"/>
                </a:solidFill>
              </a:rPr>
              <a:t>Náplní pracovních skupin je práce na samotném strategickém dokumentu, především však diskuze nad dostupností sociálních služeb, řešení kazuistik klientů apod.</a:t>
            </a:r>
            <a:endParaRPr lang="cs-CZ" altLang="cs-CZ" sz="2100" b="0" dirty="0">
              <a:solidFill>
                <a:srgbClr val="333333"/>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solidFill>
                  <a:srgbClr val="333333"/>
                </a:solidFill>
              </a:rPr>
              <a:t>Co očekáváme?</a:t>
            </a:r>
          </a:p>
          <a:p>
            <a:pPr algn="just"/>
            <a:endParaRPr lang="cs-CZ" b="0" dirty="0" smtClean="0">
              <a:solidFill>
                <a:srgbClr val="333333"/>
              </a:solidFill>
            </a:endParaRPr>
          </a:p>
          <a:p>
            <a:pPr marL="342900" indent="-342900" algn="just">
              <a:buFont typeface="Arial" panose="020B0604020202020204" pitchFamily="34" charset="0"/>
              <a:buChar char="•"/>
            </a:pPr>
            <a:r>
              <a:rPr lang="cs-CZ" sz="1800" b="0" dirty="0" smtClean="0">
                <a:solidFill>
                  <a:srgbClr val="333333"/>
                </a:solidFill>
              </a:rPr>
              <a:t>Koncepci péče o osoby s PAS na republikové úrovni</a:t>
            </a:r>
          </a:p>
          <a:p>
            <a:pPr algn="just"/>
            <a:endParaRPr lang="cs-CZ" sz="1800" b="0" dirty="0" smtClean="0">
              <a:solidFill>
                <a:srgbClr val="333333"/>
              </a:solidFill>
            </a:endParaRPr>
          </a:p>
          <a:p>
            <a:pPr marL="342900" indent="-342900" algn="just">
              <a:buFont typeface="Arial" panose="020B0604020202020204" pitchFamily="34" charset="0"/>
              <a:buChar char="•"/>
            </a:pPr>
            <a:r>
              <a:rPr lang="cs-CZ" sz="1800" b="0" dirty="0" smtClean="0">
                <a:solidFill>
                  <a:srgbClr val="333333"/>
                </a:solidFill>
              </a:rPr>
              <a:t>Specializované vzdělávání v oblasti PAS</a:t>
            </a:r>
          </a:p>
          <a:p>
            <a:pPr algn="just"/>
            <a:endParaRPr lang="cs-CZ" sz="1800" b="0" dirty="0" smtClean="0">
              <a:solidFill>
                <a:srgbClr val="333333"/>
              </a:solidFill>
            </a:endParaRPr>
          </a:p>
          <a:p>
            <a:pPr marL="342900" indent="-342900" algn="just">
              <a:buFont typeface="Arial" panose="020B0604020202020204" pitchFamily="34" charset="0"/>
              <a:buChar char="•"/>
            </a:pPr>
            <a:r>
              <a:rPr lang="cs-CZ" sz="1800" b="0" dirty="0" smtClean="0">
                <a:solidFill>
                  <a:srgbClr val="333333"/>
                </a:solidFill>
              </a:rPr>
              <a:t>Dostatečné personální zabezpečení specializovaných služeb pro osoby s PAS</a:t>
            </a:r>
          </a:p>
          <a:p>
            <a:pPr algn="just"/>
            <a:endParaRPr lang="cs-CZ" sz="1800" b="0" dirty="0" smtClean="0">
              <a:solidFill>
                <a:srgbClr val="333333"/>
              </a:solidFill>
            </a:endParaRPr>
          </a:p>
          <a:p>
            <a:pPr marL="342900" indent="-342900" algn="just">
              <a:buFont typeface="Arial" panose="020B0604020202020204" pitchFamily="34" charset="0"/>
              <a:buChar char="•"/>
            </a:pPr>
            <a:r>
              <a:rPr lang="cs-CZ" sz="1800" b="0" dirty="0" smtClean="0">
                <a:solidFill>
                  <a:srgbClr val="333333"/>
                </a:solidFill>
              </a:rPr>
              <a:t>Adekvátní finanční zajištění provozu specializovaných služeb pro osoby s PAS</a:t>
            </a:r>
          </a:p>
          <a:p>
            <a:pPr algn="just"/>
            <a:endParaRPr lang="cs-CZ" sz="1800" b="0" dirty="0" smtClean="0">
              <a:solidFill>
                <a:srgbClr val="333333"/>
              </a:solidFill>
            </a:endParaRPr>
          </a:p>
          <a:p>
            <a:pPr marL="342900" indent="-342900" algn="just">
              <a:buFont typeface="Arial" panose="020B0604020202020204" pitchFamily="34" charset="0"/>
              <a:buChar char="•"/>
            </a:pPr>
            <a:r>
              <a:rPr lang="cs-CZ" sz="1800" b="0" dirty="0" smtClean="0">
                <a:solidFill>
                  <a:srgbClr val="333333"/>
                </a:solidFill>
              </a:rPr>
              <a:t>Podporu vzniku specializovaných služeb pro osoby s PAS ze státní úrovně</a:t>
            </a:r>
          </a:p>
          <a:p>
            <a:endParaRPr lang="cs-CZ" dirty="0"/>
          </a:p>
        </p:txBody>
      </p:sp>
      <p:sp>
        <p:nvSpPr>
          <p:cNvPr id="4" name="Zástupný symbol pro číslo snímku 3"/>
          <p:cNvSpPr>
            <a:spLocks noGrp="1"/>
          </p:cNvSpPr>
          <p:nvPr>
            <p:ph type="sldNum" sz="quarter" idx="10"/>
          </p:nvPr>
        </p:nvSpPr>
        <p:spPr/>
        <p:txBody>
          <a:bodyPr/>
          <a:lstStyle/>
          <a:p>
            <a:fld id="{BA63A0B6-575E-4717-8BD6-25555CBCF905}" type="slidenum">
              <a:rPr lang="cs-CZ" altLang="cs-CZ" smtClean="0"/>
              <a:pPr/>
              <a:t>20</a:t>
            </a:fld>
            <a:endParaRPr lang="cs-CZ" altLang="cs-CZ"/>
          </a:p>
        </p:txBody>
      </p:sp>
      <p:sp>
        <p:nvSpPr>
          <p:cNvPr id="5" name="Zástupný symbol pro datum 4"/>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4227440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xmlns="" id="{51772505-853D-40E6-A0CA-3EDB93963796}"/>
              </a:ext>
            </a:extLst>
          </p:cNvPr>
          <p:cNvSpPr>
            <a:spLocks noGrp="1"/>
          </p:cNvSpPr>
          <p:nvPr>
            <p:ph type="title"/>
          </p:nvPr>
        </p:nvSpPr>
        <p:spPr/>
        <p:txBody>
          <a:bodyPr/>
          <a:lstStyle/>
          <a:p>
            <a:pPr eaLnBrk="1" hangingPunct="1"/>
            <a:endParaRPr lang="cs-CZ" altLang="cs-CZ"/>
          </a:p>
        </p:txBody>
      </p:sp>
      <p:sp>
        <p:nvSpPr>
          <p:cNvPr id="3" name="Zástupný symbol pro obsah 2">
            <a:extLst>
              <a:ext uri="{FF2B5EF4-FFF2-40B4-BE49-F238E27FC236}">
                <a16:creationId xmlns:a16="http://schemas.microsoft.com/office/drawing/2014/main" xmlns="" id="{3F6083B7-0767-4AFD-B884-60D4624C7E9C}"/>
              </a:ext>
            </a:extLst>
          </p:cNvPr>
          <p:cNvSpPr>
            <a:spLocks noGrp="1"/>
          </p:cNvSpPr>
          <p:nvPr>
            <p:ph idx="1"/>
          </p:nvPr>
        </p:nvSpPr>
        <p:spPr/>
        <p:txBody>
          <a:bodyPr/>
          <a:lstStyle/>
          <a:p>
            <a:pPr algn="just" eaLnBrk="1" hangingPunct="1">
              <a:defRPr/>
            </a:pPr>
            <a:r>
              <a:rPr lang="cs-CZ" dirty="0">
                <a:solidFill>
                  <a:srgbClr val="333333"/>
                </a:solidFill>
              </a:rPr>
              <a:t>Kraj Vysočina dále dbá na osvětu v oblasti osob s PAS</a:t>
            </a:r>
          </a:p>
          <a:p>
            <a:pPr algn="just" eaLnBrk="1" hangingPunct="1">
              <a:defRPr/>
            </a:pPr>
            <a:endParaRPr lang="cs-CZ"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Výstava v prostorách Krajského úřadu na téma autismus a poskytování služeb INTEGRAČNÍHO CENTRA SASOV </a:t>
            </a:r>
            <a:br>
              <a:rPr lang="cs-CZ" b="0" dirty="0">
                <a:solidFill>
                  <a:srgbClr val="333333"/>
                </a:solidFill>
              </a:rPr>
            </a:br>
            <a:r>
              <a:rPr lang="cs-CZ" b="0" dirty="0">
                <a:solidFill>
                  <a:srgbClr val="333333"/>
                </a:solidFill>
              </a:rPr>
              <a:t>z. </a:t>
            </a:r>
            <a:r>
              <a:rPr lang="cs-CZ" b="0" dirty="0" err="1">
                <a:solidFill>
                  <a:srgbClr val="333333"/>
                </a:solidFill>
              </a:rPr>
              <a:t>ú.</a:t>
            </a:r>
            <a:r>
              <a:rPr lang="cs-CZ" b="0" dirty="0">
                <a:solidFill>
                  <a:srgbClr val="333333"/>
                </a:solidFill>
              </a:rPr>
              <a:t> </a:t>
            </a:r>
          </a:p>
          <a:p>
            <a:pPr marL="342900" indent="-342900" algn="just" eaLnBrk="1" hangingPunct="1">
              <a:buFont typeface="Arial" panose="020B0604020202020204" pitchFamily="34" charset="0"/>
              <a:buChar char="•"/>
              <a:defRPr/>
            </a:pPr>
            <a:endParaRPr lang="cs-CZ" b="0"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Záštita nad konferencí „Autismus z pohledu sociálních, školských a zdravotnických služeb“, která byla pořádána v prostorách kraje</a:t>
            </a:r>
          </a:p>
          <a:p>
            <a:pPr marL="342900" indent="-342900" algn="just" eaLnBrk="1" hangingPunct="1">
              <a:buFont typeface="Arial" panose="020B0604020202020204" pitchFamily="34" charset="0"/>
              <a:buChar char="•"/>
              <a:defRPr/>
            </a:pPr>
            <a:endParaRPr lang="cs-CZ" b="0"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Pořádání dalších vzdělávacích a osvětových akcí</a:t>
            </a:r>
          </a:p>
        </p:txBody>
      </p:sp>
      <p:sp>
        <p:nvSpPr>
          <p:cNvPr id="16388" name="Zástupný symbol pro číslo snímku 3">
            <a:extLst>
              <a:ext uri="{FF2B5EF4-FFF2-40B4-BE49-F238E27FC236}">
                <a16:creationId xmlns:a16="http://schemas.microsoft.com/office/drawing/2014/main" xmlns="" id="{1D80CFD7-F13E-4B74-94E1-EBC310A723EE}"/>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AD36E221-FA34-4CC6-AF4D-E2B7508CB2C6}" type="slidenum">
              <a:rPr lang="cs-CZ" altLang="cs-CZ" sz="1400" b="0">
                <a:solidFill>
                  <a:schemeClr val="bg2"/>
                </a:solidFill>
              </a:rPr>
              <a:pPr eaLnBrk="1" hangingPunct="1">
                <a:lnSpc>
                  <a:spcPct val="100000"/>
                </a:lnSpc>
              </a:pPr>
              <a:t>21</a:t>
            </a:fld>
            <a:endParaRPr lang="cs-CZ" altLang="cs-CZ" sz="1400" b="0">
              <a:solidFill>
                <a:schemeClr val="bg2"/>
              </a:solidFill>
            </a:endParaRPr>
          </a:p>
        </p:txBody>
      </p:sp>
      <p:sp>
        <p:nvSpPr>
          <p:cNvPr id="16389" name="Zástupný symbol pro datum 4">
            <a:extLst>
              <a:ext uri="{FF2B5EF4-FFF2-40B4-BE49-F238E27FC236}">
                <a16:creationId xmlns:a16="http://schemas.microsoft.com/office/drawing/2014/main" xmlns="" id="{C56344DE-B8A9-41CA-8A97-FF3B0394C08A}"/>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FD2445C8-9B9F-411B-8885-96CFEE333A64}"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96F8705-07E8-4629-ABA6-0B0B8CBCD889}"/>
              </a:ext>
            </a:extLst>
          </p:cNvPr>
          <p:cNvSpPr>
            <a:spLocks noGrp="1"/>
          </p:cNvSpPr>
          <p:nvPr>
            <p:ph type="title"/>
          </p:nvPr>
        </p:nvSpPr>
        <p:spPr/>
        <p:txBody>
          <a:bodyPr/>
          <a:lstStyle/>
          <a:p>
            <a:r>
              <a:rPr lang="cs-CZ" dirty="0"/>
              <a:t>Domov Kamélie Křižanov</a:t>
            </a:r>
          </a:p>
        </p:txBody>
      </p:sp>
      <p:sp>
        <p:nvSpPr>
          <p:cNvPr id="3" name="Zástupný symbol pro obsah 2">
            <a:extLst>
              <a:ext uri="{FF2B5EF4-FFF2-40B4-BE49-F238E27FC236}">
                <a16:creationId xmlns:a16="http://schemas.microsoft.com/office/drawing/2014/main" xmlns="" id="{A20CF46F-3DC2-49BC-B4B2-22D84E401077}"/>
              </a:ext>
            </a:extLst>
          </p:cNvPr>
          <p:cNvSpPr>
            <a:spLocks noGrp="1"/>
          </p:cNvSpPr>
          <p:nvPr>
            <p:ph idx="1"/>
          </p:nvPr>
        </p:nvSpPr>
        <p:spPr/>
        <p:txBody>
          <a:bodyPr/>
          <a:lstStyle/>
          <a:p>
            <a:r>
              <a:rPr lang="cs-CZ" dirty="0">
                <a:solidFill>
                  <a:srgbClr val="333333"/>
                </a:solidFill>
              </a:rPr>
              <a:t>Projekt „Krok do života“ (1.9.2015 – 30.8.2018)</a:t>
            </a:r>
            <a:endParaRPr lang="cs-CZ" b="0" dirty="0">
              <a:solidFill>
                <a:srgbClr val="333333"/>
              </a:solidFill>
            </a:endParaRPr>
          </a:p>
          <a:p>
            <a:pPr marL="342900" indent="-342900" algn="just">
              <a:buFont typeface="Arial" panose="020B0604020202020204" pitchFamily="34" charset="0"/>
              <a:buChar char="•"/>
            </a:pPr>
            <a:r>
              <a:rPr lang="cs-CZ" b="0" dirty="0">
                <a:solidFill>
                  <a:schemeClr val="tx1"/>
                </a:solidFill>
              </a:rPr>
              <a:t>Cílem projektu je zajištění intenzivní podpory nově vzniklé služby klientům a zaměstnancům a jejich příprava na nový způsob poskytování sociální služby v malých domácnostech komunitního typu, zajištění rozvoje samostatnosti a soběstačnosti, formou sociální rehabilitace a vzděláváním </a:t>
            </a:r>
            <a:r>
              <a:rPr lang="cs-CZ" b="0" dirty="0" smtClean="0">
                <a:solidFill>
                  <a:schemeClr val="tx1"/>
                </a:solidFill>
              </a:rPr>
              <a:t>zaměstnanců </a:t>
            </a:r>
            <a:endParaRPr lang="cs-CZ" b="0" dirty="0">
              <a:solidFill>
                <a:schemeClr val="tx1"/>
              </a:solidFill>
            </a:endParaRPr>
          </a:p>
          <a:p>
            <a:pPr marL="342900" indent="-342900" algn="just">
              <a:buFont typeface="Arial" panose="020B0604020202020204" pitchFamily="34" charset="0"/>
              <a:buChar char="•"/>
            </a:pPr>
            <a:r>
              <a:rPr lang="cs-CZ" b="0" dirty="0" smtClean="0">
                <a:solidFill>
                  <a:schemeClr val="tx1"/>
                </a:solidFill>
              </a:rPr>
              <a:t>Odstraňování </a:t>
            </a:r>
            <a:r>
              <a:rPr lang="cs-CZ" b="0" dirty="0">
                <a:solidFill>
                  <a:schemeClr val="tx1"/>
                </a:solidFill>
              </a:rPr>
              <a:t>dopadů institucionalizace, prevence přenosu ústavních prvků, podpora služeb komunitního typu vzniklých po TRASS</a:t>
            </a:r>
          </a:p>
          <a:p>
            <a:pPr algn="just"/>
            <a:endParaRPr lang="cs-CZ" b="0" dirty="0">
              <a:solidFill>
                <a:srgbClr val="333333"/>
              </a:solidFill>
            </a:endParaRPr>
          </a:p>
        </p:txBody>
      </p:sp>
      <p:sp>
        <p:nvSpPr>
          <p:cNvPr id="4" name="Zástupný symbol pro číslo snímku 3">
            <a:extLst>
              <a:ext uri="{FF2B5EF4-FFF2-40B4-BE49-F238E27FC236}">
                <a16:creationId xmlns:a16="http://schemas.microsoft.com/office/drawing/2014/main" xmlns="" id="{98F022B2-85FC-4ED2-A87C-062FE3B04CA7}"/>
              </a:ext>
            </a:extLst>
          </p:cNvPr>
          <p:cNvSpPr>
            <a:spLocks noGrp="1"/>
          </p:cNvSpPr>
          <p:nvPr>
            <p:ph type="sldNum" sz="quarter" idx="10"/>
          </p:nvPr>
        </p:nvSpPr>
        <p:spPr/>
        <p:txBody>
          <a:bodyPr/>
          <a:lstStyle/>
          <a:p>
            <a:fld id="{BA63A0B6-575E-4717-8BD6-25555CBCF905}" type="slidenum">
              <a:rPr lang="cs-CZ" altLang="cs-CZ" smtClean="0"/>
              <a:pPr/>
              <a:t>22</a:t>
            </a:fld>
            <a:endParaRPr lang="cs-CZ" altLang="cs-CZ"/>
          </a:p>
        </p:txBody>
      </p:sp>
      <p:sp>
        <p:nvSpPr>
          <p:cNvPr id="5" name="Zástupný symbol pro datum 4">
            <a:extLst>
              <a:ext uri="{FF2B5EF4-FFF2-40B4-BE49-F238E27FC236}">
                <a16:creationId xmlns:a16="http://schemas.microsoft.com/office/drawing/2014/main" xmlns="" id="{2B6CE8E4-7150-4F8B-B730-A64B0CA94655}"/>
              </a:ext>
            </a:extLst>
          </p:cNvPr>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4285603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96F8705-07E8-4629-ABA6-0B0B8CBCD889}"/>
              </a:ext>
            </a:extLst>
          </p:cNvPr>
          <p:cNvSpPr>
            <a:spLocks noGrp="1"/>
          </p:cNvSpPr>
          <p:nvPr>
            <p:ph type="title"/>
          </p:nvPr>
        </p:nvSpPr>
        <p:spPr/>
        <p:txBody>
          <a:bodyPr/>
          <a:lstStyle/>
          <a:p>
            <a:r>
              <a:rPr lang="cs-CZ" dirty="0"/>
              <a:t>Klíčové aktivity</a:t>
            </a:r>
          </a:p>
        </p:txBody>
      </p:sp>
      <p:sp>
        <p:nvSpPr>
          <p:cNvPr id="3" name="Zástupný symbol pro obsah 2">
            <a:extLst>
              <a:ext uri="{FF2B5EF4-FFF2-40B4-BE49-F238E27FC236}">
                <a16:creationId xmlns:a16="http://schemas.microsoft.com/office/drawing/2014/main" xmlns="" id="{A20CF46F-3DC2-49BC-B4B2-22D84E401077}"/>
              </a:ext>
            </a:extLst>
          </p:cNvPr>
          <p:cNvSpPr>
            <a:spLocks noGrp="1"/>
          </p:cNvSpPr>
          <p:nvPr>
            <p:ph idx="1"/>
          </p:nvPr>
        </p:nvSpPr>
        <p:spPr/>
        <p:txBody>
          <a:bodyPr/>
          <a:lstStyle/>
          <a:p>
            <a:pPr marL="342900" lvl="0" indent="-342900" algn="just">
              <a:buFont typeface="Arial" panose="020B0604020202020204" pitchFamily="34" charset="0"/>
              <a:buChar char="•"/>
            </a:pPr>
            <a:r>
              <a:rPr lang="cs-CZ" b="0" dirty="0">
                <a:solidFill>
                  <a:schemeClr val="tx1"/>
                </a:solidFill>
              </a:rPr>
              <a:t>Zajištění odborné psychologické péče a podpory pro uživatele a zaměstnance</a:t>
            </a:r>
          </a:p>
          <a:p>
            <a:pPr marL="342900" lvl="0" indent="-342900" algn="just">
              <a:buFont typeface="Arial" panose="020B0604020202020204" pitchFamily="34" charset="0"/>
              <a:buChar char="•"/>
            </a:pPr>
            <a:r>
              <a:rPr lang="cs-CZ" b="0" dirty="0">
                <a:solidFill>
                  <a:schemeClr val="tx1"/>
                </a:solidFill>
              </a:rPr>
              <a:t>Odborné vzdělávání pracovníků (semináře, </a:t>
            </a:r>
            <a:r>
              <a:rPr lang="cs-CZ" b="0" dirty="0" smtClean="0">
                <a:solidFill>
                  <a:schemeClr val="tx1"/>
                </a:solidFill>
              </a:rPr>
              <a:t>workshopy, </a:t>
            </a:r>
            <a:r>
              <a:rPr lang="cs-CZ" b="0" dirty="0">
                <a:solidFill>
                  <a:schemeClr val="tx1"/>
                </a:solidFill>
              </a:rPr>
              <a:t>konzultace, supervize, </a:t>
            </a:r>
            <a:r>
              <a:rPr lang="cs-CZ" b="0" dirty="0" err="1">
                <a:solidFill>
                  <a:schemeClr val="tx1"/>
                </a:solidFill>
              </a:rPr>
              <a:t>videotrénink</a:t>
            </a:r>
            <a:r>
              <a:rPr lang="cs-CZ" b="0" dirty="0">
                <a:solidFill>
                  <a:schemeClr val="tx1"/>
                </a:solidFill>
              </a:rPr>
              <a:t>)</a:t>
            </a:r>
          </a:p>
          <a:p>
            <a:pPr marL="342900" lvl="0" indent="-342900" algn="just">
              <a:buFont typeface="Arial" panose="020B0604020202020204" pitchFamily="34" charset="0"/>
              <a:buChar char="•"/>
            </a:pPr>
            <a:r>
              <a:rPr lang="cs-CZ" b="0" dirty="0">
                <a:solidFill>
                  <a:schemeClr val="tx1"/>
                </a:solidFill>
              </a:rPr>
              <a:t>Nákup zařízení a vybavení sloužící k nácviku činností v rámci sociální rehabilitace a v rozvoji komunikace (alternativní a augmentativní komunikace)</a:t>
            </a:r>
          </a:p>
          <a:p>
            <a:pPr marL="342900" lvl="0" indent="-342900" algn="just">
              <a:buFont typeface="Arial" panose="020B0604020202020204" pitchFamily="34" charset="0"/>
              <a:buChar char="•"/>
            </a:pPr>
            <a:r>
              <a:rPr lang="cs-CZ" b="0" dirty="0">
                <a:solidFill>
                  <a:schemeClr val="tx1"/>
                </a:solidFill>
              </a:rPr>
              <a:t>Zlepšení kvality nově poskytované služby formou dostatečné nabídky terapií a aktivizací</a:t>
            </a:r>
          </a:p>
          <a:p>
            <a:pPr marL="342900" lvl="0" indent="-342900" algn="just">
              <a:buFont typeface="Arial" panose="020B0604020202020204" pitchFamily="34" charset="0"/>
              <a:buChar char="•"/>
            </a:pPr>
            <a:r>
              <a:rPr lang="cs-CZ" b="0" dirty="0" smtClean="0">
                <a:solidFill>
                  <a:schemeClr val="tx1"/>
                </a:solidFill>
              </a:rPr>
              <a:t>Zvýšení </a:t>
            </a:r>
            <a:r>
              <a:rPr lang="cs-CZ" b="0" dirty="0">
                <a:solidFill>
                  <a:schemeClr val="tx1"/>
                </a:solidFill>
              </a:rPr>
              <a:t>kvality sociální služby DZR zajištěním dodatečného počtu personálu</a:t>
            </a:r>
          </a:p>
          <a:p>
            <a:pPr algn="just"/>
            <a:endParaRPr lang="cs-CZ" b="0" dirty="0">
              <a:solidFill>
                <a:srgbClr val="333333"/>
              </a:solidFill>
            </a:endParaRPr>
          </a:p>
        </p:txBody>
      </p:sp>
      <p:sp>
        <p:nvSpPr>
          <p:cNvPr id="4" name="Zástupný symbol pro číslo snímku 3">
            <a:extLst>
              <a:ext uri="{FF2B5EF4-FFF2-40B4-BE49-F238E27FC236}">
                <a16:creationId xmlns:a16="http://schemas.microsoft.com/office/drawing/2014/main" xmlns="" id="{98F022B2-85FC-4ED2-A87C-062FE3B04CA7}"/>
              </a:ext>
            </a:extLst>
          </p:cNvPr>
          <p:cNvSpPr>
            <a:spLocks noGrp="1"/>
          </p:cNvSpPr>
          <p:nvPr>
            <p:ph type="sldNum" sz="quarter" idx="10"/>
          </p:nvPr>
        </p:nvSpPr>
        <p:spPr/>
        <p:txBody>
          <a:bodyPr/>
          <a:lstStyle/>
          <a:p>
            <a:fld id="{BA63A0B6-575E-4717-8BD6-25555CBCF905}" type="slidenum">
              <a:rPr lang="cs-CZ" altLang="cs-CZ" smtClean="0"/>
              <a:pPr/>
              <a:t>23</a:t>
            </a:fld>
            <a:endParaRPr lang="cs-CZ" altLang="cs-CZ"/>
          </a:p>
        </p:txBody>
      </p:sp>
      <p:sp>
        <p:nvSpPr>
          <p:cNvPr id="5" name="Zástupný symbol pro datum 4">
            <a:extLst>
              <a:ext uri="{FF2B5EF4-FFF2-40B4-BE49-F238E27FC236}">
                <a16:creationId xmlns:a16="http://schemas.microsoft.com/office/drawing/2014/main" xmlns="" id="{2B6CE8E4-7150-4F8B-B730-A64B0CA94655}"/>
              </a:ext>
            </a:extLst>
          </p:cNvPr>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1987259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96F8705-07E8-4629-ABA6-0B0B8CBCD889}"/>
              </a:ext>
            </a:extLst>
          </p:cNvPr>
          <p:cNvSpPr>
            <a:spLocks noGrp="1"/>
          </p:cNvSpPr>
          <p:nvPr>
            <p:ph type="title"/>
          </p:nvPr>
        </p:nvSpPr>
        <p:spPr>
          <a:xfrm>
            <a:off x="3832224" y="177800"/>
            <a:ext cx="6555035" cy="362471"/>
          </a:xfrm>
        </p:spPr>
        <p:txBody>
          <a:bodyPr/>
          <a:lstStyle/>
          <a:p>
            <a:r>
              <a:rPr lang="cs-CZ" dirty="0"/>
              <a:t>Sociální služba x vztahy x ostatní subjekty</a:t>
            </a:r>
          </a:p>
        </p:txBody>
      </p:sp>
      <p:graphicFrame>
        <p:nvGraphicFramePr>
          <p:cNvPr id="8" name="Zástupný symbol pro obsah 7">
            <a:extLst>
              <a:ext uri="{FF2B5EF4-FFF2-40B4-BE49-F238E27FC236}">
                <a16:creationId xmlns:a16="http://schemas.microsoft.com/office/drawing/2014/main" xmlns="" id="{066FDF6C-37D7-42F3-98D7-3EF69109A21C}"/>
              </a:ext>
            </a:extLst>
          </p:cNvPr>
          <p:cNvGraphicFramePr>
            <a:graphicFrameLocks noGrp="1"/>
          </p:cNvGraphicFramePr>
          <p:nvPr>
            <p:ph idx="1"/>
            <p:extLst>
              <p:ext uri="{D42A27DB-BD31-4B8C-83A1-F6EECF244321}">
                <p14:modId xmlns:p14="http://schemas.microsoft.com/office/powerpoint/2010/main" val="4101724481"/>
              </p:ext>
            </p:extLst>
          </p:nvPr>
        </p:nvGraphicFramePr>
        <p:xfrm>
          <a:off x="1619250" y="1188344"/>
          <a:ext cx="907415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xmlns="" id="{98F022B2-85FC-4ED2-A87C-062FE3B04CA7}"/>
              </a:ext>
            </a:extLst>
          </p:cNvPr>
          <p:cNvSpPr>
            <a:spLocks noGrp="1"/>
          </p:cNvSpPr>
          <p:nvPr>
            <p:ph type="sldNum" sz="quarter" idx="10"/>
          </p:nvPr>
        </p:nvSpPr>
        <p:spPr/>
        <p:txBody>
          <a:bodyPr/>
          <a:lstStyle/>
          <a:p>
            <a:fld id="{BA63A0B6-575E-4717-8BD6-25555CBCF905}" type="slidenum">
              <a:rPr lang="cs-CZ" altLang="cs-CZ" smtClean="0"/>
              <a:pPr/>
              <a:t>24</a:t>
            </a:fld>
            <a:endParaRPr lang="cs-CZ" altLang="cs-CZ"/>
          </a:p>
        </p:txBody>
      </p:sp>
      <p:sp>
        <p:nvSpPr>
          <p:cNvPr id="5" name="Zástupný symbol pro datum 4">
            <a:extLst>
              <a:ext uri="{FF2B5EF4-FFF2-40B4-BE49-F238E27FC236}">
                <a16:creationId xmlns:a16="http://schemas.microsoft.com/office/drawing/2014/main" xmlns="" id="{2B6CE8E4-7150-4F8B-B730-A64B0CA94655}"/>
              </a:ext>
            </a:extLst>
          </p:cNvPr>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
        <p:nvSpPr>
          <p:cNvPr id="10" name="TextovéPole 9">
            <a:extLst>
              <a:ext uri="{FF2B5EF4-FFF2-40B4-BE49-F238E27FC236}">
                <a16:creationId xmlns:a16="http://schemas.microsoft.com/office/drawing/2014/main" xmlns="" id="{CC24B67E-85FC-450F-810B-5EECE7545F94}"/>
              </a:ext>
            </a:extLst>
          </p:cNvPr>
          <p:cNvSpPr txBox="1"/>
          <p:nvPr/>
        </p:nvSpPr>
        <p:spPr>
          <a:xfrm>
            <a:off x="2394372" y="756295"/>
            <a:ext cx="6408712" cy="432048"/>
          </a:xfrm>
          <a:prstGeom prst="rect">
            <a:avLst/>
          </a:prstGeom>
          <a:noFill/>
        </p:spPr>
        <p:txBody>
          <a:bodyPr wrap="square" rtlCol="0">
            <a:spAutoFit/>
          </a:bodyPr>
          <a:lstStyle/>
          <a:p>
            <a:r>
              <a:rPr lang="cs-CZ" dirty="0"/>
              <a:t>Vztahy tvoří podstatnou složku kvality života</a:t>
            </a:r>
          </a:p>
        </p:txBody>
      </p:sp>
    </p:spTree>
    <p:extLst>
      <p:ext uri="{BB962C8B-B14F-4D97-AF65-F5344CB8AC3E}">
        <p14:creationId xmlns:p14="http://schemas.microsoft.com/office/powerpoint/2010/main" val="2279287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96F8705-07E8-4629-ABA6-0B0B8CBCD889}"/>
              </a:ext>
            </a:extLst>
          </p:cNvPr>
          <p:cNvSpPr>
            <a:spLocks noGrp="1"/>
          </p:cNvSpPr>
          <p:nvPr>
            <p:ph type="title"/>
          </p:nvPr>
        </p:nvSpPr>
        <p:spPr/>
        <p:txBody>
          <a:bodyPr/>
          <a:lstStyle/>
          <a:p>
            <a:r>
              <a:rPr lang="cs-CZ" dirty="0"/>
              <a:t>Práce s klienty DZR</a:t>
            </a:r>
          </a:p>
        </p:txBody>
      </p:sp>
      <p:sp>
        <p:nvSpPr>
          <p:cNvPr id="3" name="Zástupný symbol pro obsah 2">
            <a:extLst>
              <a:ext uri="{FF2B5EF4-FFF2-40B4-BE49-F238E27FC236}">
                <a16:creationId xmlns:a16="http://schemas.microsoft.com/office/drawing/2014/main" xmlns="" id="{A20CF46F-3DC2-49BC-B4B2-22D84E401077}"/>
              </a:ext>
            </a:extLst>
          </p:cNvPr>
          <p:cNvSpPr>
            <a:spLocks noGrp="1"/>
          </p:cNvSpPr>
          <p:nvPr>
            <p:ph idx="1"/>
          </p:nvPr>
        </p:nvSpPr>
        <p:spPr/>
        <p:txBody>
          <a:bodyPr/>
          <a:lstStyle/>
          <a:p>
            <a:pPr marL="342900" indent="-342900" algn="just">
              <a:buFont typeface="Arial" panose="020B0604020202020204" pitchFamily="34" charset="0"/>
              <a:buChar char="•"/>
            </a:pPr>
            <a:r>
              <a:rPr lang="cs-CZ" b="0" dirty="0">
                <a:solidFill>
                  <a:srgbClr val="333333"/>
                </a:solidFill>
              </a:rPr>
              <a:t>Odborníci na PAS – konzultace, individuální případové konzultace, diagnostika dospělých lidí, rozbor chování klienta a pracovníků ke klientovi, nastavení specifických potřeb jednotlivých uživatelů</a:t>
            </a:r>
          </a:p>
          <a:p>
            <a:pPr marL="342900" indent="-342900" algn="just">
              <a:buFont typeface="Arial" panose="020B0604020202020204" pitchFamily="34" charset="0"/>
              <a:buChar char="•"/>
            </a:pPr>
            <a:r>
              <a:rPr lang="cs-CZ" b="0" dirty="0">
                <a:solidFill>
                  <a:srgbClr val="333333"/>
                </a:solidFill>
              </a:rPr>
              <a:t>Psycholog, psychologická podpora</a:t>
            </a:r>
          </a:p>
          <a:p>
            <a:r>
              <a:rPr lang="cs-CZ" dirty="0">
                <a:solidFill>
                  <a:srgbClr val="333333"/>
                </a:solidFill>
              </a:rPr>
              <a:t>Podpora aktivizace terapiemi</a:t>
            </a:r>
          </a:p>
          <a:p>
            <a:pPr marL="342900" indent="-342900">
              <a:buFont typeface="Arial" panose="020B0604020202020204" pitchFamily="34" charset="0"/>
              <a:buChar char="•"/>
            </a:pPr>
            <a:r>
              <a:rPr lang="cs-CZ" b="0" dirty="0">
                <a:solidFill>
                  <a:srgbClr val="333333"/>
                </a:solidFill>
              </a:rPr>
              <a:t>Muzikoterapie</a:t>
            </a:r>
          </a:p>
          <a:p>
            <a:pPr marL="342900" indent="-342900">
              <a:buFont typeface="Arial" panose="020B0604020202020204" pitchFamily="34" charset="0"/>
              <a:buChar char="•"/>
            </a:pPr>
            <a:r>
              <a:rPr lang="cs-CZ" b="0" dirty="0">
                <a:solidFill>
                  <a:srgbClr val="333333"/>
                </a:solidFill>
              </a:rPr>
              <a:t>Arteterapie</a:t>
            </a:r>
          </a:p>
          <a:p>
            <a:pPr marL="342900" indent="-342900">
              <a:buFont typeface="Arial" panose="020B0604020202020204" pitchFamily="34" charset="0"/>
              <a:buChar char="•"/>
            </a:pPr>
            <a:r>
              <a:rPr lang="cs-CZ" b="0" dirty="0">
                <a:solidFill>
                  <a:srgbClr val="333333"/>
                </a:solidFill>
              </a:rPr>
              <a:t>Canisterapie</a:t>
            </a:r>
          </a:p>
          <a:p>
            <a:pPr marL="342900" indent="-342900">
              <a:buFont typeface="Arial" panose="020B0604020202020204" pitchFamily="34" charset="0"/>
              <a:buChar char="•"/>
            </a:pPr>
            <a:r>
              <a:rPr lang="cs-CZ" b="0" dirty="0">
                <a:solidFill>
                  <a:srgbClr val="333333"/>
                </a:solidFill>
              </a:rPr>
              <a:t>Sociální rehabilitace</a:t>
            </a:r>
          </a:p>
          <a:p>
            <a:pPr marL="342900" indent="-342900">
              <a:buFont typeface="Arial" panose="020B0604020202020204" pitchFamily="34" charset="0"/>
              <a:buChar char="•"/>
            </a:pPr>
            <a:endParaRPr lang="cs-CZ" b="0" dirty="0">
              <a:solidFill>
                <a:srgbClr val="333333"/>
              </a:solidFill>
            </a:endParaRPr>
          </a:p>
          <a:p>
            <a:pPr marL="342900" indent="-342900">
              <a:buFont typeface="Arial" panose="020B0604020202020204" pitchFamily="34" charset="0"/>
              <a:buChar char="•"/>
            </a:pPr>
            <a:endParaRPr lang="cs-CZ" dirty="0">
              <a:solidFill>
                <a:srgbClr val="333333"/>
              </a:solidFill>
            </a:endParaRPr>
          </a:p>
        </p:txBody>
      </p:sp>
      <p:sp>
        <p:nvSpPr>
          <p:cNvPr id="4" name="Zástupný symbol pro číslo snímku 3">
            <a:extLst>
              <a:ext uri="{FF2B5EF4-FFF2-40B4-BE49-F238E27FC236}">
                <a16:creationId xmlns:a16="http://schemas.microsoft.com/office/drawing/2014/main" xmlns="" id="{98F022B2-85FC-4ED2-A87C-062FE3B04CA7}"/>
              </a:ext>
            </a:extLst>
          </p:cNvPr>
          <p:cNvSpPr>
            <a:spLocks noGrp="1"/>
          </p:cNvSpPr>
          <p:nvPr>
            <p:ph type="sldNum" sz="quarter" idx="10"/>
          </p:nvPr>
        </p:nvSpPr>
        <p:spPr/>
        <p:txBody>
          <a:bodyPr/>
          <a:lstStyle/>
          <a:p>
            <a:fld id="{BA63A0B6-575E-4717-8BD6-25555CBCF905}" type="slidenum">
              <a:rPr lang="cs-CZ" altLang="cs-CZ" smtClean="0"/>
              <a:pPr/>
              <a:t>25</a:t>
            </a:fld>
            <a:endParaRPr lang="cs-CZ" altLang="cs-CZ"/>
          </a:p>
        </p:txBody>
      </p:sp>
      <p:sp>
        <p:nvSpPr>
          <p:cNvPr id="5" name="Zástupný symbol pro datum 4">
            <a:extLst>
              <a:ext uri="{FF2B5EF4-FFF2-40B4-BE49-F238E27FC236}">
                <a16:creationId xmlns:a16="http://schemas.microsoft.com/office/drawing/2014/main" xmlns="" id="{2B6CE8E4-7150-4F8B-B730-A64B0CA94655}"/>
              </a:ext>
            </a:extLst>
          </p:cNvPr>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2214751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96F8705-07E8-4629-ABA6-0B0B8CBCD889}"/>
              </a:ext>
            </a:extLst>
          </p:cNvPr>
          <p:cNvSpPr>
            <a:spLocks noGrp="1"/>
          </p:cNvSpPr>
          <p:nvPr>
            <p:ph type="title"/>
          </p:nvPr>
        </p:nvSpPr>
        <p:spPr/>
        <p:txBody>
          <a:bodyPr/>
          <a:lstStyle/>
          <a:p>
            <a:r>
              <a:rPr lang="cs-CZ" dirty="0"/>
              <a:t>Podpora pracovníků</a:t>
            </a:r>
          </a:p>
        </p:txBody>
      </p:sp>
      <p:sp>
        <p:nvSpPr>
          <p:cNvPr id="3" name="Zástupný symbol pro obsah 2">
            <a:extLst>
              <a:ext uri="{FF2B5EF4-FFF2-40B4-BE49-F238E27FC236}">
                <a16:creationId xmlns:a16="http://schemas.microsoft.com/office/drawing/2014/main" xmlns="" id="{A20CF46F-3DC2-49BC-B4B2-22D84E401077}"/>
              </a:ext>
            </a:extLst>
          </p:cNvPr>
          <p:cNvSpPr>
            <a:spLocks noGrp="1"/>
          </p:cNvSpPr>
          <p:nvPr>
            <p:ph idx="1"/>
          </p:nvPr>
        </p:nvSpPr>
        <p:spPr>
          <a:xfrm>
            <a:off x="1619250" y="1619250"/>
            <a:ext cx="7759700" cy="4970463"/>
          </a:xfrm>
        </p:spPr>
        <p:txBody>
          <a:bodyPr/>
          <a:lstStyle/>
          <a:p>
            <a:pPr marL="342900" indent="-342900" algn="just">
              <a:buFont typeface="Arial" panose="020B0604020202020204" pitchFamily="34" charset="0"/>
              <a:buChar char="•"/>
            </a:pPr>
            <a:r>
              <a:rPr lang="cs-CZ" dirty="0">
                <a:solidFill>
                  <a:srgbClr val="333333"/>
                </a:solidFill>
              </a:rPr>
              <a:t>Vzdělávání  </a:t>
            </a:r>
            <a:r>
              <a:rPr lang="cs-CZ" b="0" dirty="0">
                <a:solidFill>
                  <a:srgbClr val="333333"/>
                </a:solidFill>
              </a:rPr>
              <a:t>U lidí s PAS je těžké vymýšlení aktivit s pasivním </a:t>
            </a:r>
            <a:r>
              <a:rPr lang="cs-CZ" b="0" dirty="0" smtClean="0">
                <a:solidFill>
                  <a:srgbClr val="333333"/>
                </a:solidFill>
              </a:rPr>
              <a:t>zapojením, </a:t>
            </a:r>
            <a:r>
              <a:rPr lang="cs-CZ" b="0" dirty="0">
                <a:solidFill>
                  <a:srgbClr val="333333"/>
                </a:solidFill>
              </a:rPr>
              <a:t>kdy klient aktivitu s pasivním zapojením pouze sleduje nebo přijímá jinými smysly, aniž by se do ní jinak zapojoval. Je dobré, pokud si personál rozepíše časové dotace. Takto strukturovaný den pomáhá personálu zvládnout těžkou práci u klientů, </a:t>
            </a:r>
            <a:r>
              <a:rPr lang="cs-CZ" b="0" u="sng" dirty="0">
                <a:solidFill>
                  <a:srgbClr val="333333"/>
                </a:solidFill>
              </a:rPr>
              <a:t>snižuje se tak pocit bezmoci z toho, že nevím, co mám s klienty </a:t>
            </a:r>
            <a:r>
              <a:rPr lang="cs-CZ" b="0" u="sng" dirty="0" smtClean="0">
                <a:solidFill>
                  <a:srgbClr val="333333"/>
                </a:solidFill>
              </a:rPr>
              <a:t>dělat</a:t>
            </a:r>
            <a:endParaRPr lang="cs-CZ" b="0" dirty="0">
              <a:solidFill>
                <a:srgbClr val="333333"/>
              </a:solidFill>
            </a:endParaRPr>
          </a:p>
          <a:p>
            <a:pPr algn="just"/>
            <a:r>
              <a:rPr lang="cs-CZ" dirty="0">
                <a:solidFill>
                  <a:srgbClr val="333333"/>
                </a:solidFill>
              </a:rPr>
              <a:t>     Aktivita s pasivním zapojením</a:t>
            </a:r>
            <a:r>
              <a:rPr lang="cs-CZ" b="0" dirty="0">
                <a:solidFill>
                  <a:srgbClr val="333333"/>
                </a:solidFill>
              </a:rPr>
              <a:t>: bublifuk, pouštění    vlaštovek, jízda autem (v plánu příštího roku), sledování přípravy jídla, nafukovací balonky….</a:t>
            </a:r>
          </a:p>
          <a:p>
            <a:pPr marL="342900" indent="-342900" algn="just">
              <a:buFont typeface="Arial" panose="020B0604020202020204" pitchFamily="34" charset="0"/>
              <a:buChar char="•"/>
            </a:pPr>
            <a:r>
              <a:rPr lang="cs-CZ" dirty="0">
                <a:solidFill>
                  <a:srgbClr val="333333"/>
                </a:solidFill>
              </a:rPr>
              <a:t>Supervize, </a:t>
            </a:r>
            <a:r>
              <a:rPr lang="cs-CZ" dirty="0" err="1">
                <a:solidFill>
                  <a:srgbClr val="333333"/>
                </a:solidFill>
              </a:rPr>
              <a:t>videotrénink</a:t>
            </a:r>
            <a:endParaRPr lang="cs-CZ" dirty="0">
              <a:solidFill>
                <a:srgbClr val="333333"/>
              </a:solidFill>
            </a:endParaRPr>
          </a:p>
          <a:p>
            <a:pPr marL="342900" indent="-342900" algn="just">
              <a:buFont typeface="Arial" panose="020B0604020202020204" pitchFamily="34" charset="0"/>
              <a:buChar char="•"/>
            </a:pPr>
            <a:r>
              <a:rPr lang="cs-CZ" dirty="0">
                <a:solidFill>
                  <a:srgbClr val="333333"/>
                </a:solidFill>
              </a:rPr>
              <a:t>Tolerance a akceptace uživatelů s PAS</a:t>
            </a:r>
          </a:p>
        </p:txBody>
      </p:sp>
      <p:sp>
        <p:nvSpPr>
          <p:cNvPr id="4" name="Zástupný symbol pro číslo snímku 3">
            <a:extLst>
              <a:ext uri="{FF2B5EF4-FFF2-40B4-BE49-F238E27FC236}">
                <a16:creationId xmlns:a16="http://schemas.microsoft.com/office/drawing/2014/main" xmlns="" id="{98F022B2-85FC-4ED2-A87C-062FE3B04CA7}"/>
              </a:ext>
            </a:extLst>
          </p:cNvPr>
          <p:cNvSpPr>
            <a:spLocks noGrp="1"/>
          </p:cNvSpPr>
          <p:nvPr>
            <p:ph type="sldNum" sz="quarter" idx="10"/>
          </p:nvPr>
        </p:nvSpPr>
        <p:spPr/>
        <p:txBody>
          <a:bodyPr/>
          <a:lstStyle/>
          <a:p>
            <a:fld id="{BA63A0B6-575E-4717-8BD6-25555CBCF905}" type="slidenum">
              <a:rPr lang="cs-CZ" altLang="cs-CZ" smtClean="0"/>
              <a:pPr/>
              <a:t>26</a:t>
            </a:fld>
            <a:endParaRPr lang="cs-CZ" altLang="cs-CZ"/>
          </a:p>
        </p:txBody>
      </p:sp>
      <p:sp>
        <p:nvSpPr>
          <p:cNvPr id="5" name="Zástupný symbol pro datum 4">
            <a:extLst>
              <a:ext uri="{FF2B5EF4-FFF2-40B4-BE49-F238E27FC236}">
                <a16:creationId xmlns:a16="http://schemas.microsoft.com/office/drawing/2014/main" xmlns="" id="{2B6CE8E4-7150-4F8B-B730-A64B0CA94655}"/>
              </a:ext>
            </a:extLst>
          </p:cNvPr>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4205735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96F8705-07E8-4629-ABA6-0B0B8CBCD889}"/>
              </a:ext>
            </a:extLst>
          </p:cNvPr>
          <p:cNvSpPr>
            <a:spLocks noGrp="1"/>
          </p:cNvSpPr>
          <p:nvPr>
            <p:ph type="title"/>
          </p:nvPr>
        </p:nvSpPr>
        <p:spPr/>
        <p:txBody>
          <a:bodyPr/>
          <a:lstStyle/>
          <a:p>
            <a:r>
              <a:rPr lang="cs-CZ" dirty="0"/>
              <a:t>Bydlení</a:t>
            </a:r>
          </a:p>
        </p:txBody>
      </p:sp>
      <p:sp>
        <p:nvSpPr>
          <p:cNvPr id="3" name="Zástupný symbol pro obsah 2">
            <a:extLst>
              <a:ext uri="{FF2B5EF4-FFF2-40B4-BE49-F238E27FC236}">
                <a16:creationId xmlns:a16="http://schemas.microsoft.com/office/drawing/2014/main" xmlns="" id="{A20CF46F-3DC2-49BC-B4B2-22D84E401077}"/>
              </a:ext>
            </a:extLst>
          </p:cNvPr>
          <p:cNvSpPr>
            <a:spLocks noGrp="1"/>
          </p:cNvSpPr>
          <p:nvPr>
            <p:ph idx="1"/>
          </p:nvPr>
        </p:nvSpPr>
        <p:spPr/>
        <p:txBody>
          <a:bodyPr/>
          <a:lstStyle/>
          <a:p>
            <a:pPr marL="342900" indent="-342900">
              <a:buFont typeface="Arial" panose="020B0604020202020204" pitchFamily="34" charset="0"/>
              <a:buChar char="•"/>
            </a:pPr>
            <a:r>
              <a:rPr lang="cs-CZ" b="0" dirty="0">
                <a:solidFill>
                  <a:srgbClr val="333333"/>
                </a:solidFill>
              </a:rPr>
              <a:t>Jednolůžkové pokoje, dělené dveře</a:t>
            </a:r>
          </a:p>
          <a:p>
            <a:pPr marL="342900" indent="-342900">
              <a:buFont typeface="Arial" panose="020B0604020202020204" pitchFamily="34" charset="0"/>
              <a:buChar char="•"/>
            </a:pPr>
            <a:r>
              <a:rPr lang="cs-CZ" b="0" dirty="0">
                <a:solidFill>
                  <a:srgbClr val="333333"/>
                </a:solidFill>
              </a:rPr>
              <a:t>Oddělené domácnosti (nebo </a:t>
            </a:r>
            <a:r>
              <a:rPr lang="cs-CZ" dirty="0">
                <a:solidFill>
                  <a:srgbClr val="333333"/>
                </a:solidFill>
              </a:rPr>
              <a:t>max</a:t>
            </a:r>
            <a:r>
              <a:rPr lang="cs-CZ" b="0" dirty="0">
                <a:solidFill>
                  <a:srgbClr val="333333"/>
                </a:solidFill>
              </a:rPr>
              <a:t>. 6 uživatelů s PAS v jednom domě)</a:t>
            </a:r>
          </a:p>
          <a:p>
            <a:pPr marL="342900" indent="-342900">
              <a:buFont typeface="Arial" panose="020B0604020202020204" pitchFamily="34" charset="0"/>
              <a:buChar char="•"/>
            </a:pPr>
            <a:r>
              <a:rPr lang="cs-CZ" b="0" dirty="0">
                <a:solidFill>
                  <a:srgbClr val="333333"/>
                </a:solidFill>
              </a:rPr>
              <a:t>Zabezpečený prostor – velká zahrada u domu, venkovní </a:t>
            </a:r>
            <a:r>
              <a:rPr lang="cs-CZ" b="0" dirty="0" err="1">
                <a:solidFill>
                  <a:srgbClr val="333333"/>
                </a:solidFill>
              </a:rPr>
              <a:t>snoezelen</a:t>
            </a:r>
            <a:r>
              <a:rPr lang="cs-CZ" b="0" dirty="0">
                <a:solidFill>
                  <a:srgbClr val="333333"/>
                </a:solidFill>
              </a:rPr>
              <a:t>….</a:t>
            </a:r>
          </a:p>
          <a:p>
            <a:pPr marL="342900" indent="-342900">
              <a:buFont typeface="Arial" panose="020B0604020202020204" pitchFamily="34" charset="0"/>
              <a:buChar char="•"/>
            </a:pPr>
            <a:r>
              <a:rPr lang="cs-CZ" b="0" dirty="0">
                <a:solidFill>
                  <a:srgbClr val="333333"/>
                </a:solidFill>
              </a:rPr>
              <a:t>Oddělený prostor kuchyně – neuzavřít úplně, stačí jednoduchá přepážka (pasivní pozorování pracovníků při přípravě stravy)</a:t>
            </a:r>
          </a:p>
          <a:p>
            <a:pPr marL="342900" indent="-342900">
              <a:buFont typeface="Arial" panose="020B0604020202020204" pitchFamily="34" charset="0"/>
              <a:buChar char="•"/>
            </a:pPr>
            <a:r>
              <a:rPr lang="cs-CZ" b="0" dirty="0">
                <a:solidFill>
                  <a:srgbClr val="333333"/>
                </a:solidFill>
              </a:rPr>
              <a:t>Upevnění nábytku (v případě poruch chování)</a:t>
            </a:r>
          </a:p>
          <a:p>
            <a:pPr marL="342900" indent="-342900">
              <a:buFont typeface="Arial" panose="020B0604020202020204" pitchFamily="34" charset="0"/>
              <a:buChar char="•"/>
            </a:pPr>
            <a:r>
              <a:rPr lang="cs-CZ" b="0" dirty="0">
                <a:solidFill>
                  <a:srgbClr val="333333"/>
                </a:solidFill>
              </a:rPr>
              <a:t>Aktivizační místnost</a:t>
            </a:r>
          </a:p>
          <a:p>
            <a:pPr marL="342900" indent="-342900">
              <a:buFont typeface="Arial" panose="020B0604020202020204" pitchFamily="34" charset="0"/>
              <a:buChar char="•"/>
            </a:pPr>
            <a:r>
              <a:rPr lang="cs-CZ" b="0" dirty="0">
                <a:solidFill>
                  <a:srgbClr val="333333"/>
                </a:solidFill>
              </a:rPr>
              <a:t>Dostatek volného prostoru na chodbách</a:t>
            </a:r>
          </a:p>
          <a:p>
            <a:r>
              <a:rPr lang="cs-CZ" b="0" dirty="0">
                <a:solidFill>
                  <a:srgbClr val="333333"/>
                </a:solidFill>
              </a:rPr>
              <a:t> </a:t>
            </a:r>
          </a:p>
          <a:p>
            <a:endParaRPr lang="cs-CZ" b="0" dirty="0">
              <a:solidFill>
                <a:srgbClr val="333333"/>
              </a:solidFill>
            </a:endParaRPr>
          </a:p>
          <a:p>
            <a:endParaRPr lang="cs-CZ" dirty="0">
              <a:solidFill>
                <a:srgbClr val="333333"/>
              </a:solidFill>
            </a:endParaRPr>
          </a:p>
        </p:txBody>
      </p:sp>
      <p:sp>
        <p:nvSpPr>
          <p:cNvPr id="4" name="Zástupný symbol pro číslo snímku 3">
            <a:extLst>
              <a:ext uri="{FF2B5EF4-FFF2-40B4-BE49-F238E27FC236}">
                <a16:creationId xmlns:a16="http://schemas.microsoft.com/office/drawing/2014/main" xmlns="" id="{98F022B2-85FC-4ED2-A87C-062FE3B04CA7}"/>
              </a:ext>
            </a:extLst>
          </p:cNvPr>
          <p:cNvSpPr>
            <a:spLocks noGrp="1"/>
          </p:cNvSpPr>
          <p:nvPr>
            <p:ph type="sldNum" sz="quarter" idx="10"/>
          </p:nvPr>
        </p:nvSpPr>
        <p:spPr/>
        <p:txBody>
          <a:bodyPr/>
          <a:lstStyle/>
          <a:p>
            <a:fld id="{BA63A0B6-575E-4717-8BD6-25555CBCF905}" type="slidenum">
              <a:rPr lang="cs-CZ" altLang="cs-CZ" smtClean="0"/>
              <a:pPr/>
              <a:t>27</a:t>
            </a:fld>
            <a:endParaRPr lang="cs-CZ" altLang="cs-CZ"/>
          </a:p>
        </p:txBody>
      </p:sp>
      <p:sp>
        <p:nvSpPr>
          <p:cNvPr id="5" name="Zástupný symbol pro datum 4">
            <a:extLst>
              <a:ext uri="{FF2B5EF4-FFF2-40B4-BE49-F238E27FC236}">
                <a16:creationId xmlns:a16="http://schemas.microsoft.com/office/drawing/2014/main" xmlns="" id="{2B6CE8E4-7150-4F8B-B730-A64B0CA94655}"/>
              </a:ext>
            </a:extLst>
          </p:cNvPr>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3372375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96F8705-07E8-4629-ABA6-0B0B8CBCD889}"/>
              </a:ext>
            </a:extLst>
          </p:cNvPr>
          <p:cNvSpPr>
            <a:spLocks noGrp="1"/>
          </p:cNvSpPr>
          <p:nvPr>
            <p:ph type="title"/>
          </p:nvPr>
        </p:nvSpPr>
        <p:spPr/>
        <p:txBody>
          <a:bodyPr/>
          <a:lstStyle/>
          <a:p>
            <a:r>
              <a:rPr lang="cs-CZ" dirty="0"/>
              <a:t>Zkušenosti </a:t>
            </a:r>
          </a:p>
        </p:txBody>
      </p:sp>
      <p:sp>
        <p:nvSpPr>
          <p:cNvPr id="3" name="Zástupný symbol pro obsah 2">
            <a:extLst>
              <a:ext uri="{FF2B5EF4-FFF2-40B4-BE49-F238E27FC236}">
                <a16:creationId xmlns:a16="http://schemas.microsoft.com/office/drawing/2014/main" xmlns="" id="{A20CF46F-3DC2-49BC-B4B2-22D84E401077}"/>
              </a:ext>
            </a:extLst>
          </p:cNvPr>
          <p:cNvSpPr>
            <a:spLocks noGrp="1"/>
          </p:cNvSpPr>
          <p:nvPr>
            <p:ph idx="1"/>
          </p:nvPr>
        </p:nvSpPr>
        <p:spPr>
          <a:xfrm>
            <a:off x="450156" y="828304"/>
            <a:ext cx="9721080" cy="5761410"/>
          </a:xfrm>
        </p:spPr>
        <p:txBody>
          <a:bodyPr/>
          <a:lstStyle/>
          <a:p>
            <a:pPr marL="342900" indent="-342900" algn="just">
              <a:buFont typeface="Arial" panose="020B0604020202020204" pitchFamily="34" charset="0"/>
              <a:buChar char="•"/>
            </a:pPr>
            <a:r>
              <a:rPr lang="cs-CZ" dirty="0">
                <a:solidFill>
                  <a:srgbClr val="333333"/>
                </a:solidFill>
              </a:rPr>
              <a:t>Zajištění diagnostiky dospělých </a:t>
            </a:r>
            <a:r>
              <a:rPr lang="cs-CZ" b="0" dirty="0">
                <a:solidFill>
                  <a:srgbClr val="333333"/>
                </a:solidFill>
              </a:rPr>
              <a:t>(vyvrácení, potvrzení diagnózy </a:t>
            </a:r>
            <a:r>
              <a:rPr lang="cs-CZ" b="0" dirty="0" smtClean="0">
                <a:solidFill>
                  <a:srgbClr val="333333"/>
                </a:solidFill>
              </a:rPr>
              <a:t>autismu)</a:t>
            </a:r>
            <a:endParaRPr lang="cs-CZ" b="0" dirty="0">
              <a:solidFill>
                <a:srgbClr val="333333"/>
              </a:solidFill>
            </a:endParaRPr>
          </a:p>
          <a:p>
            <a:pPr marL="342900" indent="-342900" algn="just">
              <a:buFont typeface="Arial" panose="020B0604020202020204" pitchFamily="34" charset="0"/>
              <a:buChar char="•"/>
            </a:pPr>
            <a:r>
              <a:rPr lang="cs-CZ" dirty="0">
                <a:solidFill>
                  <a:srgbClr val="333333"/>
                </a:solidFill>
              </a:rPr>
              <a:t>Odborná intervence</a:t>
            </a:r>
            <a:r>
              <a:rPr lang="cs-CZ" b="0" dirty="0">
                <a:solidFill>
                  <a:srgbClr val="333333"/>
                </a:solidFill>
              </a:rPr>
              <a:t>, způsob přístupu, návrh další terapie, návrhy na úpravu domácího prostředí, poskytnutí pomoci při řešení problémů s chováním</a:t>
            </a:r>
          </a:p>
          <a:p>
            <a:pPr marL="342900" indent="-342900" algn="just">
              <a:buFont typeface="Arial" panose="020B0604020202020204" pitchFamily="34" charset="0"/>
              <a:buChar char="•"/>
            </a:pPr>
            <a:r>
              <a:rPr lang="cs-CZ" b="0" dirty="0">
                <a:solidFill>
                  <a:srgbClr val="333333"/>
                </a:solidFill>
              </a:rPr>
              <a:t>Pozorování uživatele v domácím prostředí, konzultace s pracovníky služby, terapeuty, návrh postupu a doporučení práce s klientem</a:t>
            </a:r>
          </a:p>
          <a:p>
            <a:pPr marL="342900" indent="-342900" algn="just">
              <a:buFont typeface="Arial" panose="020B0604020202020204" pitchFamily="34" charset="0"/>
              <a:buChar char="•"/>
            </a:pPr>
            <a:r>
              <a:rPr lang="cs-CZ" dirty="0">
                <a:solidFill>
                  <a:srgbClr val="333333"/>
                </a:solidFill>
              </a:rPr>
              <a:t>Důležitá je jednotnost v přístupu </a:t>
            </a:r>
            <a:r>
              <a:rPr lang="cs-CZ" b="0" dirty="0">
                <a:solidFill>
                  <a:srgbClr val="333333"/>
                </a:solidFill>
              </a:rPr>
              <a:t>(ne v rozhodovacím procesu, kde záleží na osobnosti pracovníka)</a:t>
            </a:r>
          </a:p>
          <a:p>
            <a:pPr marL="342900" indent="-342900" algn="just">
              <a:buFont typeface="Arial" panose="020B0604020202020204" pitchFamily="34" charset="0"/>
              <a:buChar char="•"/>
            </a:pPr>
            <a:r>
              <a:rPr lang="cs-CZ" dirty="0" smtClean="0">
                <a:solidFill>
                  <a:srgbClr val="333333"/>
                </a:solidFill>
              </a:rPr>
              <a:t>Nabízení </a:t>
            </a:r>
            <a:r>
              <a:rPr lang="cs-CZ" dirty="0">
                <a:solidFill>
                  <a:srgbClr val="333333"/>
                </a:solidFill>
              </a:rPr>
              <a:t>libých aktivit </a:t>
            </a:r>
            <a:r>
              <a:rPr lang="cs-CZ" b="0" dirty="0">
                <a:solidFill>
                  <a:srgbClr val="333333"/>
                </a:solidFill>
              </a:rPr>
              <a:t>klientům v „nepohodě“ což se může jevit jako nevýchovné (důležitý je klid spolubydlících)</a:t>
            </a:r>
          </a:p>
          <a:p>
            <a:pPr marL="342900" indent="-342900" algn="just">
              <a:buFont typeface="Arial" panose="020B0604020202020204" pitchFamily="34" charset="0"/>
              <a:buChar char="•"/>
            </a:pPr>
            <a:r>
              <a:rPr lang="cs-CZ" dirty="0">
                <a:solidFill>
                  <a:srgbClr val="333333"/>
                </a:solidFill>
              </a:rPr>
              <a:t>Úprava prostředí, bydlení</a:t>
            </a:r>
          </a:p>
          <a:p>
            <a:pPr marL="342900" indent="-342900" algn="just">
              <a:buFont typeface="Arial" panose="020B0604020202020204" pitchFamily="34" charset="0"/>
              <a:buChar char="•"/>
            </a:pPr>
            <a:r>
              <a:rPr lang="cs-CZ" dirty="0">
                <a:solidFill>
                  <a:srgbClr val="333333"/>
                </a:solidFill>
              </a:rPr>
              <a:t>Podařil se </a:t>
            </a:r>
            <a:r>
              <a:rPr lang="cs-CZ" b="0" dirty="0">
                <a:solidFill>
                  <a:srgbClr val="333333"/>
                </a:solidFill>
              </a:rPr>
              <a:t>návrat klienta z psychiatrické léčebny zpět do zařízení, přestavba pokoje, práce s personálem, jejich obavami, nastavení jednotného přístupu. Opět schopen žít ve skupině </a:t>
            </a:r>
          </a:p>
          <a:p>
            <a:endParaRPr lang="cs-CZ" dirty="0">
              <a:solidFill>
                <a:srgbClr val="333333"/>
              </a:solidFill>
            </a:endParaRPr>
          </a:p>
        </p:txBody>
      </p:sp>
      <p:sp>
        <p:nvSpPr>
          <p:cNvPr id="4" name="Zástupný symbol pro číslo snímku 3">
            <a:extLst>
              <a:ext uri="{FF2B5EF4-FFF2-40B4-BE49-F238E27FC236}">
                <a16:creationId xmlns:a16="http://schemas.microsoft.com/office/drawing/2014/main" xmlns="" id="{98F022B2-85FC-4ED2-A87C-062FE3B04CA7}"/>
              </a:ext>
            </a:extLst>
          </p:cNvPr>
          <p:cNvSpPr>
            <a:spLocks noGrp="1"/>
          </p:cNvSpPr>
          <p:nvPr>
            <p:ph type="sldNum" sz="quarter" idx="10"/>
          </p:nvPr>
        </p:nvSpPr>
        <p:spPr/>
        <p:txBody>
          <a:bodyPr/>
          <a:lstStyle/>
          <a:p>
            <a:fld id="{BA63A0B6-575E-4717-8BD6-25555CBCF905}" type="slidenum">
              <a:rPr lang="cs-CZ" altLang="cs-CZ" smtClean="0"/>
              <a:pPr/>
              <a:t>28</a:t>
            </a:fld>
            <a:endParaRPr lang="cs-CZ" altLang="cs-CZ" dirty="0"/>
          </a:p>
        </p:txBody>
      </p:sp>
      <p:sp>
        <p:nvSpPr>
          <p:cNvPr id="5" name="Zástupný symbol pro datum 4">
            <a:extLst>
              <a:ext uri="{FF2B5EF4-FFF2-40B4-BE49-F238E27FC236}">
                <a16:creationId xmlns:a16="http://schemas.microsoft.com/office/drawing/2014/main" xmlns="" id="{2B6CE8E4-7150-4F8B-B730-A64B0CA94655}"/>
              </a:ext>
            </a:extLst>
          </p:cNvPr>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2047810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96F8705-07E8-4629-ABA6-0B0B8CBCD889}"/>
              </a:ext>
            </a:extLst>
          </p:cNvPr>
          <p:cNvSpPr>
            <a:spLocks noGrp="1"/>
          </p:cNvSpPr>
          <p:nvPr>
            <p:ph type="title"/>
          </p:nvPr>
        </p:nvSpPr>
        <p:spPr/>
        <p:txBody>
          <a:bodyPr/>
          <a:lstStyle/>
          <a:p>
            <a:r>
              <a:rPr lang="cs-CZ" dirty="0"/>
              <a:t>Statistická data</a:t>
            </a:r>
          </a:p>
        </p:txBody>
      </p:sp>
      <p:sp>
        <p:nvSpPr>
          <p:cNvPr id="3" name="Zástupný symbol pro obsah 2">
            <a:extLst>
              <a:ext uri="{FF2B5EF4-FFF2-40B4-BE49-F238E27FC236}">
                <a16:creationId xmlns:a16="http://schemas.microsoft.com/office/drawing/2014/main" xmlns="" id="{A20CF46F-3DC2-49BC-B4B2-22D84E401077}"/>
              </a:ext>
            </a:extLst>
          </p:cNvPr>
          <p:cNvSpPr>
            <a:spLocks noGrp="1"/>
          </p:cNvSpPr>
          <p:nvPr>
            <p:ph idx="1"/>
          </p:nvPr>
        </p:nvSpPr>
        <p:spPr/>
        <p:txBody>
          <a:bodyPr/>
          <a:lstStyle/>
          <a:p>
            <a:pPr marL="342900" indent="-342900">
              <a:buFont typeface="Arial" panose="020B0604020202020204" pitchFamily="34" charset="0"/>
              <a:buChar char="•"/>
            </a:pPr>
            <a:r>
              <a:rPr lang="cs-CZ" b="0" dirty="0">
                <a:solidFill>
                  <a:srgbClr val="333333"/>
                </a:solidFill>
              </a:rPr>
              <a:t>Neexistují přesná statistická data</a:t>
            </a:r>
          </a:p>
          <a:p>
            <a:pPr marL="342900" indent="-342900">
              <a:buFont typeface="Arial" panose="020B0604020202020204" pitchFamily="34" charset="0"/>
              <a:buChar char="•"/>
            </a:pPr>
            <a:r>
              <a:rPr lang="cs-CZ" b="0" dirty="0">
                <a:solidFill>
                  <a:srgbClr val="333333"/>
                </a:solidFill>
              </a:rPr>
              <a:t>Odhadovaná prevalence PAS je dle údajů z roku 2014 – kdy potencionálně žije v ČR až 200 000 lidí s </a:t>
            </a:r>
            <a:r>
              <a:rPr lang="cs-CZ" b="0" dirty="0" smtClean="0">
                <a:solidFill>
                  <a:srgbClr val="333333"/>
                </a:solidFill>
              </a:rPr>
              <a:t>PAS</a:t>
            </a:r>
            <a:endParaRPr lang="cs-CZ" b="0" dirty="0">
              <a:solidFill>
                <a:srgbClr val="333333"/>
              </a:solidFill>
            </a:endParaRPr>
          </a:p>
          <a:p>
            <a:pPr marL="342900" indent="-342900">
              <a:buFont typeface="Arial" panose="020B0604020202020204" pitchFamily="34" charset="0"/>
              <a:buChar char="•"/>
            </a:pPr>
            <a:r>
              <a:rPr lang="cs-CZ" b="0" dirty="0">
                <a:solidFill>
                  <a:srgbClr val="333333"/>
                </a:solidFill>
              </a:rPr>
              <a:t>Každý rok se v ČR narodí kolem 500 dětí s PAS</a:t>
            </a:r>
          </a:p>
          <a:p>
            <a:pPr marL="342900" indent="-342900">
              <a:buFont typeface="Arial" panose="020B0604020202020204" pitchFamily="34" charset="0"/>
              <a:buChar char="•"/>
            </a:pPr>
            <a:r>
              <a:rPr lang="cs-CZ" dirty="0">
                <a:solidFill>
                  <a:srgbClr val="333333"/>
                </a:solidFill>
              </a:rPr>
              <a:t>Chybí data z pobytových zařízení sociálních služeb, protože chybí diagnostiky dospělých osob</a:t>
            </a:r>
          </a:p>
          <a:p>
            <a:pPr marL="342900" indent="-342900">
              <a:buFont typeface="Arial" panose="020B0604020202020204" pitchFamily="34" charset="0"/>
              <a:buChar char="•"/>
            </a:pPr>
            <a:endParaRPr lang="cs-CZ" b="0" dirty="0">
              <a:solidFill>
                <a:srgbClr val="333333"/>
              </a:solidFill>
            </a:endParaRPr>
          </a:p>
          <a:p>
            <a:pPr marL="342900" indent="-342900">
              <a:buFont typeface="Arial" panose="020B0604020202020204" pitchFamily="34" charset="0"/>
              <a:buChar char="•"/>
            </a:pPr>
            <a:endParaRPr lang="cs-CZ" b="0" dirty="0">
              <a:solidFill>
                <a:srgbClr val="333333"/>
              </a:solidFill>
            </a:endParaRPr>
          </a:p>
          <a:p>
            <a:pPr marL="342900" indent="-342900">
              <a:buFont typeface="Arial" panose="020B0604020202020204" pitchFamily="34" charset="0"/>
              <a:buChar char="•"/>
            </a:pPr>
            <a:endParaRPr lang="cs-CZ" b="0" dirty="0">
              <a:solidFill>
                <a:srgbClr val="333333"/>
              </a:solidFill>
            </a:endParaRPr>
          </a:p>
          <a:p>
            <a:pPr algn="just"/>
            <a:r>
              <a:rPr lang="cs-CZ" sz="1400" b="0" dirty="0">
                <a:solidFill>
                  <a:srgbClr val="333333"/>
                </a:solidFill>
              </a:rPr>
              <a:t>(</a:t>
            </a:r>
            <a:r>
              <a:rPr lang="cs-CZ" sz="1400" b="0" dirty="0" err="1">
                <a:solidFill>
                  <a:srgbClr val="333333"/>
                </a:solidFill>
              </a:rPr>
              <a:t>Zablotsky</a:t>
            </a:r>
            <a:r>
              <a:rPr lang="cs-CZ" sz="1400" b="0" dirty="0">
                <a:solidFill>
                  <a:srgbClr val="333333"/>
                </a:solidFill>
              </a:rPr>
              <a:t> et. Al 2015; </a:t>
            </a:r>
            <a:r>
              <a:rPr lang="cs-CZ" sz="1400" b="0" dirty="0" err="1">
                <a:solidFill>
                  <a:srgbClr val="333333"/>
                </a:solidFill>
              </a:rPr>
              <a:t>Estimated</a:t>
            </a:r>
            <a:r>
              <a:rPr lang="cs-CZ" sz="1400" b="0" dirty="0">
                <a:solidFill>
                  <a:srgbClr val="333333"/>
                </a:solidFill>
              </a:rPr>
              <a:t> Prevalence od </a:t>
            </a:r>
            <a:r>
              <a:rPr lang="cs-CZ" sz="1400" b="0" dirty="0" err="1">
                <a:solidFill>
                  <a:srgbClr val="333333"/>
                </a:solidFill>
              </a:rPr>
              <a:t>Autism</a:t>
            </a:r>
            <a:r>
              <a:rPr lang="cs-CZ" sz="1400" b="0" dirty="0">
                <a:solidFill>
                  <a:srgbClr val="333333"/>
                </a:solidFill>
              </a:rPr>
              <a:t> and </a:t>
            </a:r>
            <a:r>
              <a:rPr lang="cs-CZ" sz="1400" b="0" dirty="0" err="1">
                <a:solidFill>
                  <a:srgbClr val="333333"/>
                </a:solidFill>
              </a:rPr>
              <a:t>Other</a:t>
            </a:r>
            <a:r>
              <a:rPr lang="cs-CZ" sz="1400" b="0" dirty="0">
                <a:solidFill>
                  <a:srgbClr val="333333"/>
                </a:solidFill>
              </a:rPr>
              <a:t> </a:t>
            </a:r>
            <a:r>
              <a:rPr lang="cs-CZ" sz="1400" b="0" dirty="0" err="1">
                <a:solidFill>
                  <a:srgbClr val="333333"/>
                </a:solidFill>
              </a:rPr>
              <a:t>Developmental</a:t>
            </a:r>
            <a:r>
              <a:rPr lang="cs-CZ" sz="1400" b="0" dirty="0">
                <a:solidFill>
                  <a:srgbClr val="333333"/>
                </a:solidFill>
              </a:rPr>
              <a:t> </a:t>
            </a:r>
            <a:r>
              <a:rPr lang="cs-CZ" sz="1400" b="0" dirty="0" err="1">
                <a:solidFill>
                  <a:srgbClr val="333333"/>
                </a:solidFill>
              </a:rPr>
              <a:t>Disabilities</a:t>
            </a:r>
            <a:r>
              <a:rPr lang="cs-CZ" sz="1400" b="0" dirty="0">
                <a:solidFill>
                  <a:srgbClr val="333333"/>
                </a:solidFill>
              </a:rPr>
              <a:t> </a:t>
            </a:r>
            <a:r>
              <a:rPr lang="cs-CZ" sz="1400" b="0" dirty="0" err="1">
                <a:solidFill>
                  <a:srgbClr val="333333"/>
                </a:solidFill>
              </a:rPr>
              <a:t>Following</a:t>
            </a:r>
            <a:r>
              <a:rPr lang="cs-CZ" sz="1400" b="0" dirty="0">
                <a:solidFill>
                  <a:srgbClr val="333333"/>
                </a:solidFill>
              </a:rPr>
              <a:t> </a:t>
            </a:r>
            <a:r>
              <a:rPr lang="cs-CZ" sz="1400" b="0" dirty="0" err="1">
                <a:solidFill>
                  <a:srgbClr val="333333"/>
                </a:solidFill>
              </a:rPr>
              <a:t>Questionnaire</a:t>
            </a:r>
            <a:r>
              <a:rPr lang="cs-CZ" sz="1400" b="0" dirty="0">
                <a:solidFill>
                  <a:srgbClr val="333333"/>
                </a:solidFill>
              </a:rPr>
              <a:t> </a:t>
            </a:r>
            <a:r>
              <a:rPr lang="cs-CZ" sz="1400" b="0" dirty="0" err="1">
                <a:solidFill>
                  <a:srgbClr val="333333"/>
                </a:solidFill>
              </a:rPr>
              <a:t>Changes</a:t>
            </a:r>
            <a:r>
              <a:rPr lang="cs-CZ" sz="1400" b="0" dirty="0">
                <a:solidFill>
                  <a:srgbClr val="333333"/>
                </a:solidFill>
              </a:rPr>
              <a:t> in </a:t>
            </a:r>
            <a:r>
              <a:rPr lang="cs-CZ" sz="1400" b="0" dirty="0" err="1">
                <a:solidFill>
                  <a:srgbClr val="333333"/>
                </a:solidFill>
              </a:rPr>
              <a:t>the</a:t>
            </a:r>
            <a:r>
              <a:rPr lang="cs-CZ" sz="1400" b="0" dirty="0">
                <a:solidFill>
                  <a:srgbClr val="333333"/>
                </a:solidFill>
              </a:rPr>
              <a:t> 2014)</a:t>
            </a:r>
          </a:p>
          <a:p>
            <a:pPr marL="342900" indent="-342900">
              <a:buFont typeface="Arial" panose="020B0604020202020204" pitchFamily="34" charset="0"/>
              <a:buChar char="•"/>
            </a:pPr>
            <a:endParaRPr lang="cs-CZ" b="0" dirty="0">
              <a:solidFill>
                <a:srgbClr val="333333"/>
              </a:solidFill>
            </a:endParaRPr>
          </a:p>
        </p:txBody>
      </p:sp>
      <p:sp>
        <p:nvSpPr>
          <p:cNvPr id="4" name="Zástupný symbol pro číslo snímku 3">
            <a:extLst>
              <a:ext uri="{FF2B5EF4-FFF2-40B4-BE49-F238E27FC236}">
                <a16:creationId xmlns:a16="http://schemas.microsoft.com/office/drawing/2014/main" xmlns="" id="{98F022B2-85FC-4ED2-A87C-062FE3B04CA7}"/>
              </a:ext>
            </a:extLst>
          </p:cNvPr>
          <p:cNvSpPr>
            <a:spLocks noGrp="1"/>
          </p:cNvSpPr>
          <p:nvPr>
            <p:ph type="sldNum" sz="quarter" idx="10"/>
          </p:nvPr>
        </p:nvSpPr>
        <p:spPr/>
        <p:txBody>
          <a:bodyPr/>
          <a:lstStyle/>
          <a:p>
            <a:fld id="{BA63A0B6-575E-4717-8BD6-25555CBCF905}" type="slidenum">
              <a:rPr lang="cs-CZ" altLang="cs-CZ" smtClean="0"/>
              <a:pPr/>
              <a:t>29</a:t>
            </a:fld>
            <a:endParaRPr lang="cs-CZ" altLang="cs-CZ"/>
          </a:p>
        </p:txBody>
      </p:sp>
      <p:sp>
        <p:nvSpPr>
          <p:cNvPr id="5" name="Zástupný symbol pro datum 4">
            <a:extLst>
              <a:ext uri="{FF2B5EF4-FFF2-40B4-BE49-F238E27FC236}">
                <a16:creationId xmlns:a16="http://schemas.microsoft.com/office/drawing/2014/main" xmlns="" id="{2B6CE8E4-7150-4F8B-B730-A64B0CA94655}"/>
              </a:ext>
            </a:extLst>
          </p:cNvPr>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569890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602284" y="1620391"/>
            <a:ext cx="7759700" cy="4970463"/>
          </a:xfrm>
        </p:spPr>
        <p:txBody>
          <a:bodyPr/>
          <a:lstStyle/>
          <a:p>
            <a:pPr algn="just" eaLnBrk="1" hangingPunct="1">
              <a:defRPr/>
            </a:pPr>
            <a:r>
              <a:rPr lang="cs-CZ" altLang="cs-CZ" sz="2000" b="0" dirty="0">
                <a:solidFill>
                  <a:srgbClr val="333333"/>
                </a:solidFill>
              </a:rPr>
              <a:t>Pracovní skupina poskytovatelů služeb pro osoby s mentálním a kombinovaným postižením a osoby s </a:t>
            </a:r>
            <a:r>
              <a:rPr lang="cs-CZ" altLang="cs-CZ" sz="2000" b="0" dirty="0" smtClean="0">
                <a:solidFill>
                  <a:srgbClr val="333333"/>
                </a:solidFill>
              </a:rPr>
              <a:t>PAS</a:t>
            </a:r>
          </a:p>
          <a:p>
            <a:pPr algn="just" eaLnBrk="1" hangingPunct="1">
              <a:defRPr/>
            </a:pPr>
            <a:endParaRPr lang="cs-CZ" altLang="cs-CZ" sz="2000" b="0" dirty="0">
              <a:solidFill>
                <a:srgbClr val="333333"/>
              </a:solidFill>
            </a:endParaRPr>
          </a:p>
          <a:p>
            <a:pPr algn="just" eaLnBrk="1" hangingPunct="1">
              <a:defRPr/>
            </a:pPr>
            <a:r>
              <a:rPr lang="cs-CZ" altLang="cs-CZ" sz="1400" b="0" dirty="0" smtClean="0">
                <a:solidFill>
                  <a:srgbClr val="333333"/>
                </a:solidFill>
              </a:rPr>
              <a:t>Složení pracovní skupiny – poskytovatelé sociálních služeb pro vymezenou cílovou skupinu napříč druhy služeb a napříč zřizovateli (v pracovní skupině jsou zastoupené krajské, obecní i neziskové organizace</a:t>
            </a:r>
            <a:r>
              <a:rPr lang="cs-CZ" altLang="cs-CZ" sz="1200" b="0" dirty="0" smtClean="0">
                <a:solidFill>
                  <a:srgbClr val="333333"/>
                </a:solidFill>
              </a:rPr>
              <a:t>)</a:t>
            </a:r>
            <a:endParaRPr lang="cs-CZ" altLang="cs-CZ" sz="1200" b="0" dirty="0">
              <a:solidFill>
                <a:srgbClr val="333333"/>
              </a:solidFill>
            </a:endParaRPr>
          </a:p>
          <a:p>
            <a:pPr algn="just" eaLnBrk="1" hangingPunct="1">
              <a:defRPr/>
            </a:pPr>
            <a:endParaRPr lang="cs-CZ" altLang="cs-CZ" sz="1200" b="0" dirty="0">
              <a:solidFill>
                <a:srgbClr val="333333"/>
              </a:solidFill>
            </a:endParaRPr>
          </a:p>
          <a:p>
            <a:pPr algn="just" eaLnBrk="1" hangingPunct="1">
              <a:defRPr/>
            </a:pPr>
            <a:r>
              <a:rPr lang="cs-CZ" altLang="cs-CZ" sz="1200" b="0" dirty="0" smtClean="0">
                <a:solidFill>
                  <a:srgbClr val="333333"/>
                </a:solidFill>
              </a:rPr>
              <a:t>Opatření ve Střednědobém plánu rozvoje sociálních služeb:</a:t>
            </a:r>
            <a:endParaRPr lang="cs-CZ" altLang="cs-CZ" sz="1200" b="0" dirty="0">
              <a:solidFill>
                <a:srgbClr val="333333"/>
              </a:solidFill>
            </a:endParaRPr>
          </a:p>
          <a:p>
            <a:pPr marL="171450" indent="-171450" algn="just" eaLnBrk="1" hangingPunct="1">
              <a:buFont typeface="Arial" panose="020B0604020202020204" pitchFamily="34" charset="0"/>
              <a:buChar char="•"/>
              <a:defRPr/>
            </a:pPr>
            <a:r>
              <a:rPr lang="cs-CZ" sz="1200" b="0" dirty="0">
                <a:solidFill>
                  <a:srgbClr val="333333"/>
                </a:solidFill>
              </a:rPr>
              <a:t>Udržení sociálních služeb alespoň ve stávající kapacitě a optimalizované struktuře služeb</a:t>
            </a:r>
          </a:p>
          <a:p>
            <a:pPr marL="171450" indent="-171450" algn="just" eaLnBrk="1" hangingPunct="1">
              <a:buFont typeface="Arial" panose="020B0604020202020204" pitchFamily="34" charset="0"/>
              <a:buChar char="•"/>
              <a:defRPr/>
            </a:pPr>
            <a:r>
              <a:rPr lang="cs-CZ" sz="1200" b="0" dirty="0">
                <a:solidFill>
                  <a:srgbClr val="333333"/>
                </a:solidFill>
              </a:rPr>
              <a:t>Na základě analýz potřeb uživatelů optimalizovat síť poskytovatelů služeb pro tuto cílovou skupinu a rozšířit kapacity poskytování terénních služeb ve venkovském území</a:t>
            </a:r>
          </a:p>
          <a:p>
            <a:pPr marL="171450" indent="-171450" algn="just" eaLnBrk="1" hangingPunct="1">
              <a:buFont typeface="Arial" panose="020B0604020202020204" pitchFamily="34" charset="0"/>
              <a:buChar char="•"/>
              <a:defRPr/>
            </a:pPr>
            <a:r>
              <a:rPr lang="cs-CZ" sz="1200" b="0" dirty="0">
                <a:solidFill>
                  <a:srgbClr val="333333"/>
                </a:solidFill>
              </a:rPr>
              <a:t>Na základě analýzy potřeb uživatelů a poptávky uživatelů stanovit vhodné rozmístění služeb centra denních služeb nebo denního stacionáře tak, aby </a:t>
            </a:r>
            <a:r>
              <a:rPr lang="cs-CZ" sz="1200" b="0" dirty="0" err="1">
                <a:solidFill>
                  <a:srgbClr val="333333"/>
                </a:solidFill>
              </a:rPr>
              <a:t>dojezdnost</a:t>
            </a:r>
            <a:r>
              <a:rPr lang="cs-CZ" sz="1200" b="0" dirty="0">
                <a:solidFill>
                  <a:srgbClr val="333333"/>
                </a:solidFill>
              </a:rPr>
              <a:t> do těchto center byla pro uživatele přijatelná </a:t>
            </a:r>
          </a:p>
          <a:p>
            <a:pPr marL="171450" indent="-171450" algn="just" eaLnBrk="1" hangingPunct="1">
              <a:buFont typeface="Arial" panose="020B0604020202020204" pitchFamily="34" charset="0"/>
              <a:buChar char="•"/>
              <a:defRPr/>
            </a:pPr>
            <a:r>
              <a:rPr lang="cs-CZ" sz="1200" b="0" dirty="0">
                <a:solidFill>
                  <a:srgbClr val="333333"/>
                </a:solidFill>
              </a:rPr>
              <a:t>Vytvoření sociálních služeb pro osoby s mentálním postižením a osoby s autismem, které výrazně narušují společné soužití</a:t>
            </a:r>
          </a:p>
          <a:p>
            <a:pPr marL="171450" indent="-171450" algn="just" eaLnBrk="1" hangingPunct="1">
              <a:buFont typeface="Arial" panose="020B0604020202020204" pitchFamily="34" charset="0"/>
              <a:buChar char="•"/>
              <a:defRPr/>
            </a:pPr>
            <a:r>
              <a:rPr lang="cs-CZ" sz="1200" b="0" dirty="0">
                <a:solidFill>
                  <a:srgbClr val="333333"/>
                </a:solidFill>
              </a:rPr>
              <a:t>Na základě analýzy potřeb uživatelů a poptávky uživatelů rozšířit služby chráněného bydlení </a:t>
            </a:r>
          </a:p>
          <a:p>
            <a:pPr marL="171450" indent="-171450" algn="just" eaLnBrk="1" hangingPunct="1">
              <a:buFont typeface="Arial" panose="020B0604020202020204" pitchFamily="34" charset="0"/>
              <a:buChar char="•"/>
              <a:defRPr/>
            </a:pPr>
            <a:r>
              <a:rPr lang="cs-CZ" sz="1200" b="0" dirty="0">
                <a:solidFill>
                  <a:srgbClr val="333333"/>
                </a:solidFill>
              </a:rPr>
              <a:t>Podpora procesu transformace a humanizace pobytových sociálních služeb včetně vytváření vhodných forem služeb pro bydlení a denní činnosti s důrazem na sociální začleňování</a:t>
            </a:r>
          </a:p>
          <a:p>
            <a:pPr marL="171450" indent="-171450" algn="just" eaLnBrk="1" hangingPunct="1">
              <a:buFont typeface="Arial" panose="020B0604020202020204" pitchFamily="34" charset="0"/>
              <a:buChar char="•"/>
              <a:defRPr/>
            </a:pPr>
            <a:r>
              <a:rPr lang="cs-CZ" sz="1200" b="0" dirty="0">
                <a:solidFill>
                  <a:srgbClr val="333333"/>
                </a:solidFill>
              </a:rPr>
              <a:t>Vytvoření Konceptu poskytování rané péče pro všechny cílové skupiny v Kraji Vysočina</a:t>
            </a:r>
          </a:p>
          <a:p>
            <a:pPr marL="171450" indent="-171450" algn="just" eaLnBrk="1" hangingPunct="1">
              <a:buFont typeface="Arial" panose="020B0604020202020204" pitchFamily="34" charset="0"/>
              <a:buChar char="•"/>
              <a:defRPr/>
            </a:pPr>
            <a:r>
              <a:rPr lang="cs-CZ" sz="1200" b="0" dirty="0">
                <a:solidFill>
                  <a:srgbClr val="333333"/>
                </a:solidFill>
              </a:rPr>
              <a:t>Podpora sociálních služeb podporujících pracovní uplatnění klientů</a:t>
            </a:r>
          </a:p>
          <a:p>
            <a:endParaRPr lang="cs-CZ" sz="1200" dirty="0" smtClean="0"/>
          </a:p>
          <a:p>
            <a:endParaRPr lang="cs-CZ" sz="1200" dirty="0"/>
          </a:p>
        </p:txBody>
      </p:sp>
      <p:sp>
        <p:nvSpPr>
          <p:cNvPr id="4" name="Zástupný symbol pro číslo snímku 3"/>
          <p:cNvSpPr>
            <a:spLocks noGrp="1"/>
          </p:cNvSpPr>
          <p:nvPr>
            <p:ph type="sldNum" sz="quarter" idx="10"/>
          </p:nvPr>
        </p:nvSpPr>
        <p:spPr/>
        <p:txBody>
          <a:bodyPr/>
          <a:lstStyle/>
          <a:p>
            <a:fld id="{BA63A0B6-575E-4717-8BD6-25555CBCF905}" type="slidenum">
              <a:rPr lang="cs-CZ" altLang="cs-CZ" smtClean="0"/>
              <a:pPr/>
              <a:t>3</a:t>
            </a:fld>
            <a:endParaRPr lang="cs-CZ" altLang="cs-CZ"/>
          </a:p>
        </p:txBody>
      </p:sp>
      <p:sp>
        <p:nvSpPr>
          <p:cNvPr id="5" name="Zástupný symbol pro datum 4"/>
          <p:cNvSpPr>
            <a:spLocks noGrp="1"/>
          </p:cNvSpPr>
          <p:nvPr>
            <p:ph type="dt" sz="half" idx="11"/>
          </p:nvPr>
        </p:nvSpPr>
        <p:spPr/>
        <p:txBody>
          <a:bodyPr/>
          <a:lstStyle/>
          <a:p>
            <a:pPr>
              <a:defRPr/>
            </a:pPr>
            <a:fld id="{562A81C8-70FF-4D10-A2FA-01AFEF2D7A71}" type="datetime1">
              <a:rPr lang="cs-CZ" altLang="cs-CZ" smtClean="0"/>
              <a:pPr>
                <a:defRPr/>
              </a:pPr>
              <a:t>20.10.2017</a:t>
            </a:fld>
            <a:endParaRPr lang="cs-CZ" altLang="cs-CZ"/>
          </a:p>
        </p:txBody>
      </p:sp>
    </p:spTree>
    <p:extLst>
      <p:ext uri="{BB962C8B-B14F-4D97-AF65-F5344CB8AC3E}">
        <p14:creationId xmlns:p14="http://schemas.microsoft.com/office/powerpoint/2010/main" val="2459379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0ED4DD13-7156-45FC-8D28-D5409E20711C}"/>
              </a:ext>
            </a:extLst>
          </p:cNvPr>
          <p:cNvSpPr>
            <a:spLocks noGrp="1"/>
          </p:cNvSpPr>
          <p:nvPr>
            <p:ph type="title"/>
          </p:nvPr>
        </p:nvSpPr>
        <p:spPr/>
        <p:txBody>
          <a:bodyPr/>
          <a:lstStyle/>
          <a:p>
            <a:endParaRPr lang="cs-CZ"/>
          </a:p>
        </p:txBody>
      </p:sp>
      <p:sp>
        <p:nvSpPr>
          <p:cNvPr id="5" name="Zástupný symbol pro obsah 4">
            <a:extLst>
              <a:ext uri="{FF2B5EF4-FFF2-40B4-BE49-F238E27FC236}">
                <a16:creationId xmlns:a16="http://schemas.microsoft.com/office/drawing/2014/main" xmlns="" id="{DD7BFABA-70C3-47CC-8401-53859C4AD305}"/>
              </a:ext>
            </a:extLst>
          </p:cNvPr>
          <p:cNvSpPr>
            <a:spLocks noGrp="1"/>
          </p:cNvSpPr>
          <p:nvPr>
            <p:ph idx="1"/>
          </p:nvPr>
        </p:nvSpPr>
        <p:spPr/>
        <p:txBody>
          <a:bodyPr/>
          <a:lstStyle/>
          <a:p>
            <a:pPr algn="ctr"/>
            <a:endParaRPr lang="cs-CZ" sz="4800" dirty="0"/>
          </a:p>
          <a:p>
            <a:pPr algn="ctr"/>
            <a:r>
              <a:rPr lang="cs-CZ" sz="4800" dirty="0" smtClean="0"/>
              <a:t>Děkujeme </a:t>
            </a:r>
            <a:r>
              <a:rPr lang="cs-CZ" sz="4800"/>
              <a:t>za </a:t>
            </a:r>
            <a:r>
              <a:rPr lang="cs-CZ" sz="4800" smtClean="0"/>
              <a:t>pozornost</a:t>
            </a:r>
          </a:p>
          <a:p>
            <a:pPr algn="ctr"/>
            <a:endParaRPr lang="cs-CZ" sz="4800" dirty="0" smtClean="0"/>
          </a:p>
          <a:p>
            <a:pPr algn="ctr"/>
            <a:r>
              <a:rPr lang="cs-CZ" sz="1400" dirty="0" smtClean="0"/>
              <a:t>Věra Švarcová</a:t>
            </a:r>
          </a:p>
          <a:p>
            <a:pPr algn="ctr"/>
            <a:r>
              <a:rPr lang="cs-CZ" sz="1400" dirty="0"/>
              <a:t>v</a:t>
            </a:r>
            <a:r>
              <a:rPr lang="cs-CZ" sz="1400" dirty="0" smtClean="0"/>
              <a:t>edoucí odboru sociálních věcí</a:t>
            </a:r>
          </a:p>
          <a:p>
            <a:pPr algn="ctr"/>
            <a:r>
              <a:rPr lang="cs-CZ" sz="1400" dirty="0" smtClean="0"/>
              <a:t>Krajský úřad Kraje Vysočina</a:t>
            </a:r>
          </a:p>
          <a:p>
            <a:pPr algn="ctr"/>
            <a:r>
              <a:rPr lang="cs-CZ" sz="1400" dirty="0" smtClean="0">
                <a:hlinkClick r:id="rId2"/>
              </a:rPr>
              <a:t>svarcova.v@kr-vysocina.cz</a:t>
            </a:r>
            <a:endParaRPr lang="cs-CZ" sz="1400" dirty="0" smtClean="0"/>
          </a:p>
          <a:p>
            <a:pPr algn="ctr"/>
            <a:endParaRPr lang="cs-CZ" sz="1400" dirty="0"/>
          </a:p>
          <a:p>
            <a:pPr algn="ctr"/>
            <a:r>
              <a:rPr lang="cs-CZ" sz="1400" dirty="0" smtClean="0"/>
              <a:t>Silvie Tomšíková</a:t>
            </a:r>
          </a:p>
          <a:p>
            <a:pPr algn="ctr"/>
            <a:r>
              <a:rPr lang="cs-CZ" sz="1400" dirty="0" smtClean="0"/>
              <a:t>ředitelka</a:t>
            </a:r>
          </a:p>
          <a:p>
            <a:pPr algn="ctr"/>
            <a:r>
              <a:rPr lang="cs-CZ" sz="1400" dirty="0" smtClean="0"/>
              <a:t>Domov Kamélie Křižanov</a:t>
            </a:r>
          </a:p>
          <a:p>
            <a:pPr algn="ctr"/>
            <a:r>
              <a:rPr lang="cs-CZ" sz="1400" dirty="0">
                <a:hlinkClick r:id="rId3"/>
              </a:rPr>
              <a:t>reditelka@domovkamelie.cz</a:t>
            </a:r>
            <a:r>
              <a:rPr lang="cs-CZ" sz="1400" dirty="0"/>
              <a:t> </a:t>
            </a:r>
            <a:endParaRPr lang="cs-CZ" sz="1400" dirty="0" smtClean="0"/>
          </a:p>
          <a:p>
            <a:pPr algn="ctr"/>
            <a:endParaRPr lang="cs-CZ" sz="1400" dirty="0"/>
          </a:p>
        </p:txBody>
      </p:sp>
      <p:sp>
        <p:nvSpPr>
          <p:cNvPr id="2" name="Zástupný symbol pro číslo snímku 1">
            <a:extLst>
              <a:ext uri="{FF2B5EF4-FFF2-40B4-BE49-F238E27FC236}">
                <a16:creationId xmlns:a16="http://schemas.microsoft.com/office/drawing/2014/main" xmlns="" id="{08CC34C5-4726-432A-984E-08E56F107763}"/>
              </a:ext>
            </a:extLst>
          </p:cNvPr>
          <p:cNvSpPr>
            <a:spLocks noGrp="1"/>
          </p:cNvSpPr>
          <p:nvPr>
            <p:ph type="sldNum" sz="quarter" idx="10"/>
          </p:nvPr>
        </p:nvSpPr>
        <p:spPr/>
        <p:txBody>
          <a:bodyPr/>
          <a:lstStyle/>
          <a:p>
            <a:fld id="{0DDCB68B-31D1-4C3A-AA11-E9AED95CAE11}" type="slidenum">
              <a:rPr lang="cs-CZ" altLang="cs-CZ" smtClean="0"/>
              <a:pPr/>
              <a:t>30</a:t>
            </a:fld>
            <a:endParaRPr lang="cs-CZ" altLang="cs-CZ"/>
          </a:p>
        </p:txBody>
      </p:sp>
      <p:sp>
        <p:nvSpPr>
          <p:cNvPr id="3" name="Zástupný symbol pro datum 2">
            <a:extLst>
              <a:ext uri="{FF2B5EF4-FFF2-40B4-BE49-F238E27FC236}">
                <a16:creationId xmlns:a16="http://schemas.microsoft.com/office/drawing/2014/main" xmlns="" id="{70588AE4-2588-40BB-A462-FB46FB6F6353}"/>
              </a:ext>
            </a:extLst>
          </p:cNvPr>
          <p:cNvSpPr>
            <a:spLocks noGrp="1"/>
          </p:cNvSpPr>
          <p:nvPr>
            <p:ph type="dt" sz="half" idx="11"/>
          </p:nvPr>
        </p:nvSpPr>
        <p:spPr/>
        <p:txBody>
          <a:bodyPr/>
          <a:lstStyle/>
          <a:p>
            <a:pPr>
              <a:defRPr/>
            </a:pPr>
            <a:fld id="{33F635B5-89D6-493B-8916-033D7E73ED51}" type="datetime1">
              <a:rPr lang="cs-CZ" altLang="cs-CZ" smtClean="0"/>
              <a:pPr>
                <a:defRPr/>
              </a:pPr>
              <a:t>20.10.2017</a:t>
            </a:fld>
            <a:endParaRPr lang="cs-CZ" altLang="cs-CZ"/>
          </a:p>
        </p:txBody>
      </p:sp>
    </p:spTree>
    <p:extLst>
      <p:ext uri="{BB962C8B-B14F-4D97-AF65-F5344CB8AC3E}">
        <p14:creationId xmlns:p14="http://schemas.microsoft.com/office/powerpoint/2010/main" val="2731651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xmlns="" id="{9A15D5B3-437F-4949-955F-F99FC193C3FA}"/>
              </a:ext>
            </a:extLst>
          </p:cNvPr>
          <p:cNvSpPr>
            <a:spLocks noGrp="1"/>
          </p:cNvSpPr>
          <p:nvPr>
            <p:ph type="title"/>
          </p:nvPr>
        </p:nvSpPr>
        <p:spPr/>
        <p:txBody>
          <a:bodyPr/>
          <a:lstStyle/>
          <a:p>
            <a:pPr eaLnBrk="1" hangingPunct="1"/>
            <a:endParaRPr lang="cs-CZ" altLang="cs-CZ"/>
          </a:p>
        </p:txBody>
      </p:sp>
      <p:sp>
        <p:nvSpPr>
          <p:cNvPr id="3" name="Zástupný symbol pro obsah 2">
            <a:extLst>
              <a:ext uri="{FF2B5EF4-FFF2-40B4-BE49-F238E27FC236}">
                <a16:creationId xmlns:a16="http://schemas.microsoft.com/office/drawing/2014/main" xmlns="" id="{0DA0A615-8D04-46FF-AC2C-7494CFCD6751}"/>
              </a:ext>
            </a:extLst>
          </p:cNvPr>
          <p:cNvSpPr>
            <a:spLocks noGrp="1"/>
          </p:cNvSpPr>
          <p:nvPr>
            <p:ph idx="1"/>
          </p:nvPr>
        </p:nvSpPr>
        <p:spPr/>
        <p:txBody>
          <a:bodyPr/>
          <a:lstStyle/>
          <a:p>
            <a:pPr algn="just" eaLnBrk="1" hangingPunct="1">
              <a:defRPr/>
            </a:pPr>
            <a:r>
              <a:rPr lang="cs-CZ" dirty="0">
                <a:solidFill>
                  <a:srgbClr val="333333"/>
                </a:solidFill>
              </a:rPr>
              <a:t>Současná situace v oblasti sociálních služeb v Kraji Vysočina pro osoby s PAS</a:t>
            </a:r>
          </a:p>
          <a:p>
            <a:pPr algn="just" eaLnBrk="1" hangingPunct="1">
              <a:defRPr/>
            </a:pPr>
            <a:endParaRPr lang="cs-CZ" dirty="0">
              <a:solidFill>
                <a:srgbClr val="333333"/>
              </a:solidFill>
            </a:endParaRPr>
          </a:p>
          <a:p>
            <a:pPr marL="342900" indent="-342900" algn="just" eaLnBrk="1" hangingPunct="1">
              <a:buFont typeface="Arial" panose="020B0604020202020204" pitchFamily="34" charset="0"/>
              <a:buChar char="•"/>
              <a:defRPr/>
            </a:pPr>
            <a:r>
              <a:rPr lang="cs-CZ" dirty="0">
                <a:solidFill>
                  <a:srgbClr val="333333"/>
                </a:solidFill>
              </a:rPr>
              <a:t>Raná péče</a:t>
            </a:r>
          </a:p>
          <a:p>
            <a:pPr marL="342900" indent="-342900" algn="just" eaLnBrk="1" hangingPunct="1">
              <a:buFont typeface="Arial" panose="020B0604020202020204" pitchFamily="34" charset="0"/>
              <a:buChar char="•"/>
              <a:defRPr/>
            </a:pPr>
            <a:r>
              <a:rPr lang="cs-CZ" dirty="0">
                <a:solidFill>
                  <a:srgbClr val="333333"/>
                </a:solidFill>
              </a:rPr>
              <a:t>Odborné sociální poradenství</a:t>
            </a:r>
          </a:p>
          <a:p>
            <a:pPr marL="342900" indent="-342900" algn="just" eaLnBrk="1" hangingPunct="1">
              <a:buFont typeface="Arial" panose="020B0604020202020204" pitchFamily="34" charset="0"/>
              <a:buChar char="•"/>
              <a:defRPr/>
            </a:pPr>
            <a:r>
              <a:rPr lang="cs-CZ" dirty="0">
                <a:solidFill>
                  <a:srgbClr val="333333"/>
                </a:solidFill>
              </a:rPr>
              <a:t>Denní stacionář, centrum denních služeb</a:t>
            </a:r>
          </a:p>
          <a:p>
            <a:pPr marL="342900" indent="-342900" algn="just" eaLnBrk="1" hangingPunct="1">
              <a:buFont typeface="Arial" panose="020B0604020202020204" pitchFamily="34" charset="0"/>
              <a:buChar char="•"/>
              <a:defRPr/>
            </a:pPr>
            <a:r>
              <a:rPr lang="cs-CZ" dirty="0">
                <a:solidFill>
                  <a:srgbClr val="333333"/>
                </a:solidFill>
              </a:rPr>
              <a:t>Týdenní stacionář</a:t>
            </a:r>
          </a:p>
          <a:p>
            <a:pPr marL="342900" indent="-342900" algn="just" eaLnBrk="1" hangingPunct="1">
              <a:buFont typeface="Arial" panose="020B0604020202020204" pitchFamily="34" charset="0"/>
              <a:buChar char="•"/>
              <a:defRPr/>
            </a:pPr>
            <a:r>
              <a:rPr lang="cs-CZ" dirty="0">
                <a:solidFill>
                  <a:srgbClr val="333333"/>
                </a:solidFill>
              </a:rPr>
              <a:t>Sociální rehabilitace</a:t>
            </a:r>
          </a:p>
          <a:p>
            <a:pPr marL="342900" indent="-342900" algn="just" eaLnBrk="1" hangingPunct="1">
              <a:buFont typeface="Arial" panose="020B0604020202020204" pitchFamily="34" charset="0"/>
              <a:buChar char="•"/>
              <a:defRPr/>
            </a:pPr>
            <a:r>
              <a:rPr lang="cs-CZ" dirty="0">
                <a:solidFill>
                  <a:srgbClr val="333333"/>
                </a:solidFill>
              </a:rPr>
              <a:t>Domovy se zvláštním režimem</a:t>
            </a:r>
          </a:p>
          <a:p>
            <a:pPr marL="342900" indent="-342900" algn="just" eaLnBrk="1" hangingPunct="1">
              <a:buFont typeface="Arial" panose="020B0604020202020204" pitchFamily="34" charset="0"/>
              <a:buChar char="•"/>
              <a:defRPr/>
            </a:pPr>
            <a:r>
              <a:rPr lang="cs-CZ" dirty="0">
                <a:solidFill>
                  <a:srgbClr val="333333"/>
                </a:solidFill>
              </a:rPr>
              <a:t>Domovy pro osoby se zdravotním postižením</a:t>
            </a:r>
          </a:p>
          <a:p>
            <a:pPr marL="342900" indent="-342900" algn="just" eaLnBrk="1" hangingPunct="1">
              <a:buFont typeface="Arial" panose="020B0604020202020204" pitchFamily="34" charset="0"/>
              <a:buChar char="•"/>
              <a:defRPr/>
            </a:pPr>
            <a:r>
              <a:rPr lang="cs-CZ" dirty="0">
                <a:solidFill>
                  <a:srgbClr val="333333"/>
                </a:solidFill>
              </a:rPr>
              <a:t>Odlehčovací služby</a:t>
            </a:r>
          </a:p>
          <a:p>
            <a:pPr marL="342900" indent="-342900" algn="just" eaLnBrk="1" hangingPunct="1">
              <a:buFont typeface="Arial" panose="020B0604020202020204" pitchFamily="34" charset="0"/>
              <a:buChar char="•"/>
              <a:defRPr/>
            </a:pPr>
            <a:r>
              <a:rPr lang="cs-CZ" dirty="0">
                <a:solidFill>
                  <a:srgbClr val="333333"/>
                </a:solidFill>
              </a:rPr>
              <a:t>Osobní asistence</a:t>
            </a:r>
          </a:p>
          <a:p>
            <a:pPr eaLnBrk="1" hangingPunct="1">
              <a:defRPr/>
            </a:pPr>
            <a:endParaRPr lang="cs-CZ" dirty="0">
              <a:solidFill>
                <a:srgbClr val="333333"/>
              </a:solidFill>
            </a:endParaRPr>
          </a:p>
          <a:p>
            <a:pPr eaLnBrk="1" hangingPunct="1">
              <a:defRPr/>
            </a:pPr>
            <a:endParaRPr lang="cs-CZ" dirty="0">
              <a:solidFill>
                <a:srgbClr val="333333"/>
              </a:solidFill>
            </a:endParaRPr>
          </a:p>
        </p:txBody>
      </p:sp>
      <p:sp>
        <p:nvSpPr>
          <p:cNvPr id="5124" name="Zástupný symbol pro číslo snímku 3">
            <a:extLst>
              <a:ext uri="{FF2B5EF4-FFF2-40B4-BE49-F238E27FC236}">
                <a16:creationId xmlns:a16="http://schemas.microsoft.com/office/drawing/2014/main" xmlns="" id="{4E20E354-77AF-45FB-8D06-A170C2A766C9}"/>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B8831FAC-396D-4EA5-BB79-DFC04A3A4394}" type="slidenum">
              <a:rPr lang="cs-CZ" altLang="cs-CZ" sz="1400" b="0">
                <a:solidFill>
                  <a:schemeClr val="bg2"/>
                </a:solidFill>
              </a:rPr>
              <a:pPr eaLnBrk="1" hangingPunct="1">
                <a:lnSpc>
                  <a:spcPct val="100000"/>
                </a:lnSpc>
              </a:pPr>
              <a:t>4</a:t>
            </a:fld>
            <a:endParaRPr lang="cs-CZ" altLang="cs-CZ" sz="1400" b="0">
              <a:solidFill>
                <a:schemeClr val="bg2"/>
              </a:solidFill>
            </a:endParaRPr>
          </a:p>
        </p:txBody>
      </p:sp>
      <p:sp>
        <p:nvSpPr>
          <p:cNvPr id="5125" name="Zástupný symbol pro datum 4">
            <a:extLst>
              <a:ext uri="{FF2B5EF4-FFF2-40B4-BE49-F238E27FC236}">
                <a16:creationId xmlns:a16="http://schemas.microsoft.com/office/drawing/2014/main" xmlns="" id="{222D3D05-90C1-4E39-B28E-1F0F334650BD}"/>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E9254A9A-98CC-41B7-876A-628A54C23C0A}"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xmlns="" id="{53135F52-6BE8-4812-9164-6E193842D75E}"/>
              </a:ext>
            </a:extLst>
          </p:cNvPr>
          <p:cNvSpPr>
            <a:spLocks noGrp="1"/>
          </p:cNvSpPr>
          <p:nvPr>
            <p:ph type="title"/>
          </p:nvPr>
        </p:nvSpPr>
        <p:spPr/>
        <p:txBody>
          <a:bodyPr/>
          <a:lstStyle/>
          <a:p>
            <a:pPr eaLnBrk="1" hangingPunct="1"/>
            <a:endParaRPr lang="cs-CZ" altLang="cs-CZ"/>
          </a:p>
        </p:txBody>
      </p:sp>
      <p:sp>
        <p:nvSpPr>
          <p:cNvPr id="3" name="Zástupný symbol pro obsah 2">
            <a:extLst>
              <a:ext uri="{FF2B5EF4-FFF2-40B4-BE49-F238E27FC236}">
                <a16:creationId xmlns:a16="http://schemas.microsoft.com/office/drawing/2014/main" xmlns="" id="{9E9B3950-AA3D-4922-AAED-ECA49AFD461B}"/>
              </a:ext>
            </a:extLst>
          </p:cNvPr>
          <p:cNvSpPr>
            <a:spLocks noGrp="1"/>
          </p:cNvSpPr>
          <p:nvPr>
            <p:ph idx="1"/>
          </p:nvPr>
        </p:nvSpPr>
        <p:spPr/>
        <p:txBody>
          <a:bodyPr/>
          <a:lstStyle/>
          <a:p>
            <a:pPr algn="just" eaLnBrk="1" hangingPunct="1">
              <a:defRPr/>
            </a:pPr>
            <a:r>
              <a:rPr lang="cs-CZ" dirty="0">
                <a:solidFill>
                  <a:srgbClr val="333333"/>
                </a:solidFill>
              </a:rPr>
              <a:t>Raná péče</a:t>
            </a:r>
          </a:p>
          <a:p>
            <a:pPr algn="just" eaLnBrk="1" hangingPunct="1">
              <a:defRPr/>
            </a:pPr>
            <a:endParaRPr lang="cs-CZ"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V kraji jsou tři poskytovatelé této služby se všeobecným zaměřením, všichni pracují s cílovou skupinou dětí s PAS</a:t>
            </a:r>
          </a:p>
          <a:p>
            <a:pPr marL="342900" indent="-342900" algn="just" eaLnBrk="1" hangingPunct="1">
              <a:buFont typeface="Arial" panose="020B0604020202020204" pitchFamily="34" charset="0"/>
              <a:buChar char="•"/>
              <a:defRPr/>
            </a:pPr>
            <a:endParaRPr lang="cs-CZ" b="0"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Všichni poskytovatelé nabízí množství terapií a přístupů</a:t>
            </a:r>
          </a:p>
          <a:p>
            <a:pPr marL="342900" indent="-342900" algn="just" eaLnBrk="1" hangingPunct="1">
              <a:buFont typeface="Arial" panose="020B0604020202020204" pitchFamily="34" charset="0"/>
              <a:buChar char="•"/>
              <a:defRPr/>
            </a:pPr>
            <a:endParaRPr lang="cs-CZ" b="0"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Dále jsou nabízeny fakultativní služby a doplňkové aktivity – víkendové a týdenní setkání pro rodiny, plavání, canisterapie, svépomocné skupiny pro rodiče nebo sourozence dětí s postižením</a:t>
            </a:r>
          </a:p>
        </p:txBody>
      </p:sp>
      <p:sp>
        <p:nvSpPr>
          <p:cNvPr id="6148" name="Zástupný symbol pro číslo snímku 3">
            <a:extLst>
              <a:ext uri="{FF2B5EF4-FFF2-40B4-BE49-F238E27FC236}">
                <a16:creationId xmlns:a16="http://schemas.microsoft.com/office/drawing/2014/main" xmlns="" id="{91BF7CAA-C2F1-439C-8F0A-4B6AE9078982}"/>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69C410C3-5229-47D5-91C3-201164D8FBE5}" type="slidenum">
              <a:rPr lang="cs-CZ" altLang="cs-CZ" sz="1400" b="0">
                <a:solidFill>
                  <a:schemeClr val="bg2"/>
                </a:solidFill>
              </a:rPr>
              <a:pPr eaLnBrk="1" hangingPunct="1">
                <a:lnSpc>
                  <a:spcPct val="100000"/>
                </a:lnSpc>
              </a:pPr>
              <a:t>5</a:t>
            </a:fld>
            <a:endParaRPr lang="cs-CZ" altLang="cs-CZ" sz="1400" b="0">
              <a:solidFill>
                <a:schemeClr val="bg2"/>
              </a:solidFill>
            </a:endParaRPr>
          </a:p>
        </p:txBody>
      </p:sp>
      <p:sp>
        <p:nvSpPr>
          <p:cNvPr id="6149" name="Zástupný symbol pro datum 4">
            <a:extLst>
              <a:ext uri="{FF2B5EF4-FFF2-40B4-BE49-F238E27FC236}">
                <a16:creationId xmlns:a16="http://schemas.microsoft.com/office/drawing/2014/main" xmlns="" id="{18B959FC-5013-490C-A7B4-E3F37011E85D}"/>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0D6985FC-6E46-408C-A50A-162E0D4E4604}"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xmlns="" id="{8BA876B4-7356-4A7E-A119-9E2F30A973F3}"/>
              </a:ext>
            </a:extLst>
          </p:cNvPr>
          <p:cNvSpPr>
            <a:spLocks noGrp="1"/>
          </p:cNvSpPr>
          <p:nvPr>
            <p:ph type="title"/>
          </p:nvPr>
        </p:nvSpPr>
        <p:spPr/>
        <p:txBody>
          <a:bodyPr/>
          <a:lstStyle/>
          <a:p>
            <a:pPr eaLnBrk="1" hangingPunct="1"/>
            <a:endParaRPr lang="cs-CZ" altLang="cs-CZ"/>
          </a:p>
        </p:txBody>
      </p:sp>
      <p:sp>
        <p:nvSpPr>
          <p:cNvPr id="3" name="Zástupný symbol pro obsah 2">
            <a:extLst>
              <a:ext uri="{FF2B5EF4-FFF2-40B4-BE49-F238E27FC236}">
                <a16:creationId xmlns:a16="http://schemas.microsoft.com/office/drawing/2014/main" xmlns="" id="{8E268304-6E80-4DF5-AD8F-C58B972FD74E}"/>
              </a:ext>
            </a:extLst>
          </p:cNvPr>
          <p:cNvSpPr>
            <a:spLocks noGrp="1"/>
          </p:cNvSpPr>
          <p:nvPr>
            <p:ph idx="1"/>
          </p:nvPr>
        </p:nvSpPr>
        <p:spPr/>
        <p:txBody>
          <a:bodyPr/>
          <a:lstStyle/>
          <a:p>
            <a:pPr algn="just" eaLnBrk="1" hangingPunct="1">
              <a:defRPr/>
            </a:pPr>
            <a:r>
              <a:rPr lang="cs-CZ" dirty="0">
                <a:solidFill>
                  <a:srgbClr val="333333"/>
                </a:solidFill>
              </a:rPr>
              <a:t>INTEGRAČNÍ CENTRUM SASOV z. </a:t>
            </a:r>
            <a:r>
              <a:rPr lang="cs-CZ" dirty="0" err="1">
                <a:solidFill>
                  <a:srgbClr val="333333"/>
                </a:solidFill>
              </a:rPr>
              <a:t>ú.</a:t>
            </a:r>
            <a:r>
              <a:rPr lang="cs-CZ" dirty="0">
                <a:solidFill>
                  <a:srgbClr val="333333"/>
                </a:solidFill>
              </a:rPr>
              <a:t> </a:t>
            </a:r>
          </a:p>
          <a:p>
            <a:pPr algn="just" eaLnBrk="1" hangingPunct="1">
              <a:defRPr/>
            </a:pPr>
            <a:endParaRPr lang="cs-CZ"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Poskytovatel v kraji, který se specializuje na osoby s PAS</a:t>
            </a:r>
          </a:p>
          <a:p>
            <a:pPr marL="342900" indent="-342900" algn="just" eaLnBrk="1" hangingPunct="1">
              <a:buFont typeface="Arial" panose="020B0604020202020204" pitchFamily="34" charset="0"/>
              <a:buChar char="•"/>
              <a:defRPr/>
            </a:pPr>
            <a:endParaRPr lang="cs-CZ" b="0"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Odborné sociální poradenství, sociální rehabilitace, denní stacionář</a:t>
            </a:r>
          </a:p>
          <a:p>
            <a:pPr marL="342900" indent="-342900" algn="just" eaLnBrk="1" hangingPunct="1">
              <a:buFont typeface="Arial" panose="020B0604020202020204" pitchFamily="34" charset="0"/>
              <a:buChar char="•"/>
              <a:defRPr/>
            </a:pPr>
            <a:endParaRPr lang="cs-CZ" b="0"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Kromě sociálních služeb jsou poskytovány volnočasové aktivity včetně letních táborů</a:t>
            </a:r>
          </a:p>
          <a:p>
            <a:pPr marL="342900" indent="-342900" algn="just" eaLnBrk="1" hangingPunct="1">
              <a:buFont typeface="Arial" panose="020B0604020202020204" pitchFamily="34" charset="0"/>
              <a:buChar char="•"/>
              <a:defRPr/>
            </a:pPr>
            <a:endParaRPr lang="cs-CZ" b="0"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Organizace se věnuje také oblasti vzdělávání v oblasti problematiky autismu</a:t>
            </a:r>
          </a:p>
        </p:txBody>
      </p:sp>
      <p:sp>
        <p:nvSpPr>
          <p:cNvPr id="7172" name="Zástupný symbol pro číslo snímku 3">
            <a:extLst>
              <a:ext uri="{FF2B5EF4-FFF2-40B4-BE49-F238E27FC236}">
                <a16:creationId xmlns:a16="http://schemas.microsoft.com/office/drawing/2014/main" xmlns="" id="{2001B6FB-6670-449F-BE64-283580EFBFC2}"/>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5A6AB8A6-3BF4-453B-AF96-A03DF0B9A88A}" type="slidenum">
              <a:rPr lang="cs-CZ" altLang="cs-CZ" sz="1400" b="0">
                <a:solidFill>
                  <a:schemeClr val="bg2"/>
                </a:solidFill>
              </a:rPr>
              <a:pPr eaLnBrk="1" hangingPunct="1">
                <a:lnSpc>
                  <a:spcPct val="100000"/>
                </a:lnSpc>
              </a:pPr>
              <a:t>6</a:t>
            </a:fld>
            <a:endParaRPr lang="cs-CZ" altLang="cs-CZ" sz="1400" b="0">
              <a:solidFill>
                <a:schemeClr val="bg2"/>
              </a:solidFill>
            </a:endParaRPr>
          </a:p>
        </p:txBody>
      </p:sp>
      <p:sp>
        <p:nvSpPr>
          <p:cNvPr id="7173" name="Zástupný symbol pro datum 4">
            <a:extLst>
              <a:ext uri="{FF2B5EF4-FFF2-40B4-BE49-F238E27FC236}">
                <a16:creationId xmlns:a16="http://schemas.microsoft.com/office/drawing/2014/main" xmlns="" id="{926EDA1A-406C-4FC1-BE0B-54E90F0DDF3B}"/>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4DB42F01-0610-4E54-AE2B-5CD425B10881}"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xmlns="" id="{65551818-5383-41DE-BB26-7ED498003FAB}"/>
              </a:ext>
            </a:extLst>
          </p:cNvPr>
          <p:cNvSpPr>
            <a:spLocks noGrp="1"/>
          </p:cNvSpPr>
          <p:nvPr>
            <p:ph type="title"/>
          </p:nvPr>
        </p:nvSpPr>
        <p:spPr/>
        <p:txBody>
          <a:bodyPr/>
          <a:lstStyle/>
          <a:p>
            <a:pPr eaLnBrk="1" hangingPunct="1"/>
            <a:endParaRPr lang="cs-CZ" altLang="cs-CZ"/>
          </a:p>
        </p:txBody>
      </p:sp>
      <p:sp>
        <p:nvSpPr>
          <p:cNvPr id="3" name="Zástupný symbol pro obsah 2">
            <a:extLst>
              <a:ext uri="{FF2B5EF4-FFF2-40B4-BE49-F238E27FC236}">
                <a16:creationId xmlns:a16="http://schemas.microsoft.com/office/drawing/2014/main" xmlns="" id="{536DF650-4046-4C8D-8F35-3A5D516E4355}"/>
              </a:ext>
            </a:extLst>
          </p:cNvPr>
          <p:cNvSpPr>
            <a:spLocks noGrp="1"/>
          </p:cNvSpPr>
          <p:nvPr>
            <p:ph idx="1"/>
          </p:nvPr>
        </p:nvSpPr>
        <p:spPr/>
        <p:txBody>
          <a:bodyPr/>
          <a:lstStyle/>
          <a:p>
            <a:pPr algn="just" eaLnBrk="1" hangingPunct="1">
              <a:defRPr/>
            </a:pPr>
            <a:r>
              <a:rPr lang="cs-CZ" dirty="0">
                <a:solidFill>
                  <a:srgbClr val="333333"/>
                </a:solidFill>
              </a:rPr>
              <a:t>Domovy se zvláštním režimem, chráněné bydlení </a:t>
            </a:r>
          </a:p>
          <a:p>
            <a:pPr algn="just" eaLnBrk="1" hangingPunct="1">
              <a:defRPr/>
            </a:pPr>
            <a:endParaRPr lang="cs-CZ"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Vznikly transformací ústavů sociální péče v Kraji Vysočina</a:t>
            </a:r>
          </a:p>
          <a:p>
            <a:pPr algn="just" eaLnBrk="1" hangingPunct="1">
              <a:defRPr/>
            </a:pPr>
            <a:endParaRPr lang="cs-CZ" b="0" dirty="0">
              <a:solidFill>
                <a:srgbClr val="333333"/>
              </a:solidFill>
            </a:endParaRPr>
          </a:p>
          <a:p>
            <a:pPr marL="342900" indent="-342900" algn="just" eaLnBrk="1" hangingPunct="1">
              <a:buFont typeface="Arial" panose="020B0604020202020204" pitchFamily="34" charset="0"/>
              <a:buChar char="•"/>
              <a:defRPr/>
            </a:pPr>
            <a:r>
              <a:rPr lang="cs-CZ" b="0" dirty="0">
                <a:solidFill>
                  <a:srgbClr val="333333"/>
                </a:solidFill>
              </a:rPr>
              <a:t>Specializované kapacity pro osoby s poruchami autistického spektra jsou ve dvou příspěvkových organizacích kraje – Domov Kamélie Křižanov, příspěvková organizace a Domov Jeřabina Pelhřimov, příspěvková organizace</a:t>
            </a:r>
          </a:p>
        </p:txBody>
      </p:sp>
      <p:sp>
        <p:nvSpPr>
          <p:cNvPr id="8196" name="Zástupný symbol pro číslo snímku 3">
            <a:extLst>
              <a:ext uri="{FF2B5EF4-FFF2-40B4-BE49-F238E27FC236}">
                <a16:creationId xmlns:a16="http://schemas.microsoft.com/office/drawing/2014/main" xmlns="" id="{93E6311E-CF1E-4299-BD87-9604A56395F0}"/>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8C8F86A9-7AD2-4B3B-9840-29C8EF5E9E1E}" type="slidenum">
              <a:rPr lang="cs-CZ" altLang="cs-CZ" sz="1400" b="0">
                <a:solidFill>
                  <a:schemeClr val="bg2"/>
                </a:solidFill>
              </a:rPr>
              <a:pPr eaLnBrk="1" hangingPunct="1">
                <a:lnSpc>
                  <a:spcPct val="100000"/>
                </a:lnSpc>
              </a:pPr>
              <a:t>7</a:t>
            </a:fld>
            <a:endParaRPr lang="cs-CZ" altLang="cs-CZ" sz="1400" b="0">
              <a:solidFill>
                <a:schemeClr val="bg2"/>
              </a:solidFill>
            </a:endParaRPr>
          </a:p>
        </p:txBody>
      </p:sp>
      <p:sp>
        <p:nvSpPr>
          <p:cNvPr id="8197" name="Zástupný symbol pro datum 4">
            <a:extLst>
              <a:ext uri="{FF2B5EF4-FFF2-40B4-BE49-F238E27FC236}">
                <a16:creationId xmlns:a16="http://schemas.microsoft.com/office/drawing/2014/main" xmlns="" id="{ECB08BBC-5505-4B59-A5AA-AA97885924B6}"/>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4CCFB02F-BDF3-4333-9652-A75D57D2771F}"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xmlns="" id="{EAA81E77-E883-4FA6-903C-C6FC86B0C0DB}"/>
              </a:ext>
            </a:extLst>
          </p:cNvPr>
          <p:cNvSpPr>
            <a:spLocks noGrp="1"/>
          </p:cNvSpPr>
          <p:nvPr>
            <p:ph idx="1"/>
          </p:nvPr>
        </p:nvSpPr>
        <p:spPr/>
        <p:txBody>
          <a:bodyPr/>
          <a:lstStyle/>
          <a:p>
            <a:pPr eaLnBrk="1" hangingPunct="1">
              <a:defRPr/>
            </a:pPr>
            <a:r>
              <a:rPr lang="cs-CZ" dirty="0">
                <a:solidFill>
                  <a:srgbClr val="333333"/>
                </a:solidFill>
              </a:rPr>
              <a:t>Domov Kamélie Křižanov, příspěvková organizace</a:t>
            </a:r>
          </a:p>
          <a:p>
            <a:pPr marL="342900" indent="-342900" eaLnBrk="1" hangingPunct="1">
              <a:buFont typeface="Arial" panose="020B0604020202020204" pitchFamily="34" charset="0"/>
              <a:buChar char="•"/>
              <a:defRPr/>
            </a:pPr>
            <a:r>
              <a:rPr lang="cs-CZ" b="0" dirty="0">
                <a:solidFill>
                  <a:srgbClr val="333333"/>
                </a:solidFill>
              </a:rPr>
              <a:t>Domov se zvláštním režimem</a:t>
            </a:r>
          </a:p>
          <a:p>
            <a:pPr marL="342900" indent="-342900" eaLnBrk="1" hangingPunct="1">
              <a:buFont typeface="Arial" panose="020B0604020202020204" pitchFamily="34" charset="0"/>
              <a:buChar char="•"/>
              <a:defRPr/>
            </a:pPr>
            <a:r>
              <a:rPr lang="cs-CZ" b="0" dirty="0">
                <a:solidFill>
                  <a:srgbClr val="333333"/>
                </a:solidFill>
              </a:rPr>
              <a:t>Kadolec, okres Žďár nad Sázavou</a:t>
            </a:r>
          </a:p>
          <a:p>
            <a:pPr marL="342900" indent="-342900" algn="just" eaLnBrk="1" hangingPunct="1">
              <a:buFont typeface="Arial" panose="020B0604020202020204" pitchFamily="34" charset="0"/>
              <a:buChar char="•"/>
              <a:defRPr/>
            </a:pPr>
            <a:r>
              <a:rPr lang="cs-CZ" b="0" dirty="0">
                <a:solidFill>
                  <a:srgbClr val="333333"/>
                </a:solidFill>
              </a:rPr>
              <a:t>Kapacita 6 (2 oddělené domácnosti po 3 klientech + prostor pro denní aktivity klientů)</a:t>
            </a:r>
          </a:p>
          <a:p>
            <a:pPr marL="342900" indent="-342900" algn="just" eaLnBrk="1" hangingPunct="1">
              <a:buFont typeface="Arial" panose="020B0604020202020204" pitchFamily="34" charset="0"/>
              <a:buChar char="•"/>
              <a:defRPr/>
            </a:pPr>
            <a:r>
              <a:rPr lang="cs-CZ" b="0" dirty="0">
                <a:solidFill>
                  <a:srgbClr val="333333"/>
                </a:solidFill>
              </a:rPr>
              <a:t>Cílová skupina - osoby s jiným zdravotním postižením (dospělí lidé s mentálním postižením v kombinaci s poruchami autistického spektra a specifickými potřebami v oblasti chování a vzájemného soužití)</a:t>
            </a:r>
          </a:p>
          <a:p>
            <a:pPr marL="342900" indent="-342900" algn="just" eaLnBrk="1" hangingPunct="1">
              <a:buFont typeface="Arial" panose="020B0604020202020204" pitchFamily="34" charset="0"/>
              <a:buChar char="•"/>
              <a:defRPr/>
            </a:pPr>
            <a:r>
              <a:rPr lang="cs-CZ" b="0" dirty="0">
                <a:solidFill>
                  <a:srgbClr val="333333"/>
                </a:solidFill>
              </a:rPr>
              <a:t>Pořizovací náklady transformovaných domků - 11 505 405,43 Kč (IOP 10210249,75 Kč, Kraj Vysočina 1295155,08 Kč)</a:t>
            </a:r>
          </a:p>
        </p:txBody>
      </p:sp>
      <p:sp>
        <p:nvSpPr>
          <p:cNvPr id="9220" name="Zástupný symbol pro číslo snímku 3">
            <a:extLst>
              <a:ext uri="{FF2B5EF4-FFF2-40B4-BE49-F238E27FC236}">
                <a16:creationId xmlns:a16="http://schemas.microsoft.com/office/drawing/2014/main" xmlns="" id="{2A6CFB9A-D119-4A1F-842C-ED3F108B44A0}"/>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6200B475-D390-4B3B-9CBD-B8E8A2080A52}" type="slidenum">
              <a:rPr lang="cs-CZ" altLang="cs-CZ" sz="1400" b="0">
                <a:solidFill>
                  <a:schemeClr val="bg2"/>
                </a:solidFill>
              </a:rPr>
              <a:pPr eaLnBrk="1" hangingPunct="1">
                <a:lnSpc>
                  <a:spcPct val="100000"/>
                </a:lnSpc>
              </a:pPr>
              <a:t>8</a:t>
            </a:fld>
            <a:endParaRPr lang="cs-CZ" altLang="cs-CZ" sz="1400" b="0">
              <a:solidFill>
                <a:schemeClr val="bg2"/>
              </a:solidFill>
            </a:endParaRPr>
          </a:p>
        </p:txBody>
      </p:sp>
      <p:sp>
        <p:nvSpPr>
          <p:cNvPr id="9221" name="Zástupný symbol pro datum 4">
            <a:extLst>
              <a:ext uri="{FF2B5EF4-FFF2-40B4-BE49-F238E27FC236}">
                <a16:creationId xmlns:a16="http://schemas.microsoft.com/office/drawing/2014/main" xmlns="" id="{9972484C-8E36-44CC-A303-149A5F9575EA}"/>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15D59E7D-90F8-47B4-AE13-CDC90F235237}"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sp>
        <p:nvSpPr>
          <p:cNvPr id="4" name="Nadpis 3">
            <a:extLst>
              <a:ext uri="{FF2B5EF4-FFF2-40B4-BE49-F238E27FC236}">
                <a16:creationId xmlns:a16="http://schemas.microsoft.com/office/drawing/2014/main" xmlns="" id="{4C2126EF-0F6D-4CB8-91C0-6324B3DBAF27}"/>
              </a:ext>
            </a:extLst>
          </p:cNvPr>
          <p:cNvSpPr>
            <a:spLocks noGrp="1"/>
          </p:cNvSpPr>
          <p:nvPr>
            <p:ph type="title"/>
          </p:nvPr>
        </p:nvSpPr>
        <p:spPr/>
        <p:txBody>
          <a:bodyPr/>
          <a:lstStyle/>
          <a:p>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xmlns="" id="{E4187987-539E-4BC1-A95F-C7EC3D51E285}"/>
              </a:ext>
            </a:extLst>
          </p:cNvPr>
          <p:cNvSpPr>
            <a:spLocks noGrp="1"/>
          </p:cNvSpPr>
          <p:nvPr>
            <p:ph type="title"/>
          </p:nvPr>
        </p:nvSpPr>
        <p:spPr/>
        <p:txBody>
          <a:bodyPr/>
          <a:lstStyle/>
          <a:p>
            <a:pPr eaLnBrk="1" hangingPunct="1"/>
            <a:r>
              <a:rPr lang="cs-CZ" altLang="cs-CZ" dirty="0"/>
              <a:t>DZR - Kadolec</a:t>
            </a:r>
          </a:p>
        </p:txBody>
      </p:sp>
      <p:pic>
        <p:nvPicPr>
          <p:cNvPr id="10243" name="Zástupný symbol pro obsah 6">
            <a:extLst>
              <a:ext uri="{FF2B5EF4-FFF2-40B4-BE49-F238E27FC236}">
                <a16:creationId xmlns:a16="http://schemas.microsoft.com/office/drawing/2014/main" xmlns="" id="{2287EB77-9C14-4CCA-8B77-972D258E433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 y="1044575"/>
            <a:ext cx="5761038" cy="3600450"/>
          </a:xfrm>
        </p:spPr>
      </p:pic>
      <p:sp>
        <p:nvSpPr>
          <p:cNvPr id="10244" name="Zástupný symbol pro číslo snímku 3">
            <a:extLst>
              <a:ext uri="{FF2B5EF4-FFF2-40B4-BE49-F238E27FC236}">
                <a16:creationId xmlns:a16="http://schemas.microsoft.com/office/drawing/2014/main" xmlns="" id="{596BC2E8-6351-4C17-BBB4-271C5A9B639F}"/>
              </a:ext>
            </a:extLst>
          </p:cNvPr>
          <p:cNvSpPr>
            <a:spLocks noGrp="1"/>
          </p:cNvSpPr>
          <p:nvPr>
            <p:ph type="sldNum" sz="quarter" idx="10"/>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C255DC1E-4F23-458C-B721-4C3030E3D275}" type="slidenum">
              <a:rPr lang="cs-CZ" altLang="cs-CZ" sz="1400" b="0">
                <a:solidFill>
                  <a:schemeClr val="bg2"/>
                </a:solidFill>
              </a:rPr>
              <a:pPr eaLnBrk="1" hangingPunct="1">
                <a:lnSpc>
                  <a:spcPct val="100000"/>
                </a:lnSpc>
              </a:pPr>
              <a:t>9</a:t>
            </a:fld>
            <a:endParaRPr lang="cs-CZ" altLang="cs-CZ" sz="1400" b="0">
              <a:solidFill>
                <a:schemeClr val="bg2"/>
              </a:solidFill>
            </a:endParaRPr>
          </a:p>
        </p:txBody>
      </p:sp>
      <p:sp>
        <p:nvSpPr>
          <p:cNvPr id="10245" name="Zástupný symbol pro datum 4">
            <a:extLst>
              <a:ext uri="{FF2B5EF4-FFF2-40B4-BE49-F238E27FC236}">
                <a16:creationId xmlns:a16="http://schemas.microsoft.com/office/drawing/2014/main" xmlns="" id="{D96E8D17-B55B-4C0F-95FB-D628AA82718A}"/>
              </a:ext>
            </a:extLst>
          </p:cNvPr>
          <p:cNvSpPr>
            <a:spLocks noGrp="1"/>
          </p:cNvSpPr>
          <p:nvPr>
            <p:ph type="dt" sz="quarter" idx="11"/>
          </p:nvPr>
        </p:nvSpPr>
        <p:spPr>
          <a:noFill/>
        </p:spPr>
        <p:txBody>
          <a:bodyPr/>
          <a:lstStyle>
            <a:lvl1pPr defTabSz="995363" eaLnBrk="0" hangingPunct="0">
              <a:lnSpc>
                <a:spcPct val="113000"/>
              </a:lnSpc>
              <a:spcBef>
                <a:spcPct val="0"/>
              </a:spcBef>
              <a:defRPr sz="2200" b="1">
                <a:solidFill>
                  <a:srgbClr val="25A939"/>
                </a:solidFill>
                <a:latin typeface="Arial" panose="020B0604020202020204" pitchFamily="34" charset="0"/>
              </a:defRPr>
            </a:lvl1pPr>
            <a:lvl2pPr marL="742950" indent="-285750" defTabSz="995363" eaLnBrk="0" hangingPunct="0">
              <a:lnSpc>
                <a:spcPct val="125000"/>
              </a:lnSpc>
              <a:spcBef>
                <a:spcPct val="0"/>
              </a:spcBef>
              <a:spcAft>
                <a:spcPct val="20000"/>
              </a:spcAft>
              <a:buClr>
                <a:srgbClr val="25A939"/>
              </a:buClr>
              <a:buFont typeface="Wingdings" panose="05000000000000000000" pitchFamily="2" charset="2"/>
              <a:buChar char="§"/>
              <a:defRPr sz="2000">
                <a:solidFill>
                  <a:schemeClr val="tx1"/>
                </a:solidFill>
                <a:latin typeface="Arial" panose="020B0604020202020204" pitchFamily="34" charset="0"/>
              </a:defRPr>
            </a:lvl2pPr>
            <a:lvl3pPr marL="1143000" indent="-228600" defTabSz="995363" eaLnBrk="0" hangingPunct="0">
              <a:spcBef>
                <a:spcPct val="0"/>
              </a:spcBef>
              <a:buClr>
                <a:srgbClr val="25A939"/>
              </a:buClr>
              <a:buFont typeface="Wingdings" panose="05000000000000000000" pitchFamily="2" charset="2"/>
              <a:buChar char="§"/>
              <a:defRPr>
                <a:solidFill>
                  <a:schemeClr val="tx1"/>
                </a:solidFill>
                <a:latin typeface="Arial" panose="020B0604020202020204" pitchFamily="34" charset="0"/>
              </a:defRPr>
            </a:lvl3pPr>
            <a:lvl4pPr marL="1600200" indent="-228600" defTabSz="995363" eaLnBrk="0" hangingPunct="0">
              <a:buChar char="–"/>
              <a:defRPr sz="2100">
                <a:solidFill>
                  <a:schemeClr val="tx1"/>
                </a:solidFill>
                <a:latin typeface="Arial" panose="020B0604020202020204" pitchFamily="34" charset="0"/>
              </a:defRPr>
            </a:lvl4pPr>
            <a:lvl5pPr marL="2057400" indent="-228600" defTabSz="995363" eaLnBrk="0" hangingPunct="0">
              <a:buChar char="»"/>
              <a:defRPr sz="2100">
                <a:solidFill>
                  <a:schemeClr val="tx1"/>
                </a:solidFill>
                <a:latin typeface="Arial" panose="020B0604020202020204" pitchFamily="34" charset="0"/>
              </a:defRPr>
            </a:lvl5pPr>
            <a:lvl6pPr marL="25146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defTabSz="995363"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lnSpc>
                <a:spcPct val="100000"/>
              </a:lnSpc>
            </a:pPr>
            <a:fld id="{5DAC1E8C-E6A7-4D76-AA82-45ECFE224F47}" type="datetime1">
              <a:rPr lang="cs-CZ" altLang="cs-CZ" sz="1400" b="0" smtClean="0">
                <a:solidFill>
                  <a:schemeClr val="bg2"/>
                </a:solidFill>
              </a:rPr>
              <a:pPr eaLnBrk="1" hangingPunct="1">
                <a:lnSpc>
                  <a:spcPct val="100000"/>
                </a:lnSpc>
              </a:pPr>
              <a:t>20.10.2017</a:t>
            </a:fld>
            <a:endParaRPr lang="cs-CZ" altLang="cs-CZ" sz="1400" b="0">
              <a:solidFill>
                <a:schemeClr val="bg2"/>
              </a:solidFill>
            </a:endParaRPr>
          </a:p>
        </p:txBody>
      </p:sp>
      <p:pic>
        <p:nvPicPr>
          <p:cNvPr id="10246" name="Obrázek 7">
            <a:extLst>
              <a:ext uri="{FF2B5EF4-FFF2-40B4-BE49-F238E27FC236}">
                <a16:creationId xmlns:a16="http://schemas.microsoft.com/office/drawing/2014/main" xmlns="" id="{FE53ADC7-CAB8-4AC7-B9BC-654EEE68A1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3205163"/>
            <a:ext cx="55245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zentace">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373063" marR="0" indent="-373063" algn="l" defTabSz="995363" rtl="0" eaLnBrk="1" fontAlgn="base" latinLnBrk="0" hangingPunct="1">
          <a:lnSpc>
            <a:spcPct val="100000"/>
          </a:lnSpc>
          <a:spcBef>
            <a:spcPct val="20000"/>
          </a:spcBef>
          <a:spcAft>
            <a:spcPct val="0"/>
          </a:spcAft>
          <a:buClrTx/>
          <a:buSzTx/>
          <a:buFontTx/>
          <a:buNone/>
          <a:tabLst/>
          <a:defRPr kumimoji="0" lang="cs-CZ" altLang="cs-CZ"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0" bIns="0" numCol="1" anchor="t" anchorCtr="0" compatLnSpc="1">
        <a:prstTxWarp prst="textNoShape">
          <a:avLst/>
        </a:prstTxWarp>
      </a:bodyPr>
      <a:lstStyle>
        <a:defPPr marL="373063" marR="0" indent="-373063" algn="l" defTabSz="995363" rtl="0" eaLnBrk="1" fontAlgn="base" latinLnBrk="0" hangingPunct="1">
          <a:lnSpc>
            <a:spcPct val="100000"/>
          </a:lnSpc>
          <a:spcBef>
            <a:spcPct val="20000"/>
          </a:spcBef>
          <a:spcAft>
            <a:spcPct val="0"/>
          </a:spcAft>
          <a:buClrTx/>
          <a:buSzTx/>
          <a:buFontTx/>
          <a:buNone/>
          <a:tabLst/>
          <a:defRPr kumimoji="0" lang="cs-CZ" altLang="cs-CZ" sz="2200" b="0" i="0" u="none" strike="noStrike" cap="none" normalizeH="0" baseline="0" smtClean="0">
            <a:ln>
              <a:noFill/>
            </a:ln>
            <a:solidFill>
              <a:schemeClr val="tx1"/>
            </a:solidFill>
            <a:effectLst/>
            <a:latin typeface="Arial" charset="0"/>
          </a:defRPr>
        </a:defPPr>
      </a:lstStyle>
    </a:lnDef>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2081</TotalTime>
  <Words>1639</Words>
  <Application>Microsoft Office PowerPoint</Application>
  <PresentationFormat>Vlastní</PresentationFormat>
  <Paragraphs>269</Paragraphs>
  <Slides>30</Slides>
  <Notes>1</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Prezentace</vt:lpstr>
      <vt:lpstr>Problematika PAS z pohledu Kraje  Vysočina  Věra Švarcová Silvie Tomšíková</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DZR - Kadolec</vt:lpstr>
      <vt:lpstr>Prezentace aplikace PowerPoint</vt:lpstr>
      <vt:lpstr>DZR Horní Cerekev</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Domov Kamélie Křižanov</vt:lpstr>
      <vt:lpstr>Klíčové aktivity</vt:lpstr>
      <vt:lpstr>Sociální služba x vztahy x ostatní subjekty</vt:lpstr>
      <vt:lpstr>Práce s klienty DZR</vt:lpstr>
      <vt:lpstr>Podpora pracovníků</vt:lpstr>
      <vt:lpstr>Bydlení</vt:lpstr>
      <vt:lpstr>Zkušenosti </vt:lpstr>
      <vt:lpstr>Statistická data</vt:lpstr>
      <vt:lpstr>Prezentace aplikace PowerPoint</vt:lpstr>
    </vt:vector>
  </TitlesOfParts>
  <Company>Krajský úřad Kraje Vysočina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Problematika PAS z pohledu Kraje  Vysočina</dc:title>
  <dc:creator>Volavková Erika Bc.</dc:creator>
  <cp:lastModifiedBy>Švarcová Věra JUDr.</cp:lastModifiedBy>
  <cp:revision>87</cp:revision>
  <cp:lastPrinted>2017-10-18T09:10:01Z</cp:lastPrinted>
  <dcterms:created xsi:type="dcterms:W3CDTF">2017-10-12T06:21:31Z</dcterms:created>
  <dcterms:modified xsi:type="dcterms:W3CDTF">2017-10-20T15:58:02Z</dcterms:modified>
</cp:coreProperties>
</file>